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Playfair Display"/>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PlayfairDisplay-bold.fntdata"/><Relationship Id="rId14" Type="http://schemas.openxmlformats.org/officeDocument/2006/relationships/font" Target="fonts/PlayfairDisplay-regular.fntdata"/><Relationship Id="rId17" Type="http://schemas.openxmlformats.org/officeDocument/2006/relationships/font" Target="fonts/PlayfairDisplay-boldItalic.fntdata"/><Relationship Id="rId16" Type="http://schemas.openxmlformats.org/officeDocument/2006/relationships/font" Target="fonts/PlayfairDisplay-italic.fntdata"/><Relationship Id="rId5" Type="http://schemas.openxmlformats.org/officeDocument/2006/relationships/notesMaster" Target="notesMasters/notesMaster1.xml"/><Relationship Id="rId19" Type="http://schemas.openxmlformats.org/officeDocument/2006/relationships/font" Target="fonts/Lato-bold.fntdata"/><Relationship Id="rId6" Type="http://schemas.openxmlformats.org/officeDocument/2006/relationships/slide" Target="slides/slide1.xml"/><Relationship Id="rId18"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bace5ad90a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bace5ad90a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bace5ad90a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bace5ad90a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bace5ad90a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bace5ad90a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bace5ad90a_0_1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bace5ad90a_0_1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bace5ad90a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bace5ad90a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bace5ad90a_0_1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bace5ad90a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bace5ad90a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bace5ad90a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7573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Debate</a:t>
            </a:r>
            <a:endParaRPr/>
          </a:p>
        </p:txBody>
      </p:sp>
      <p:sp>
        <p:nvSpPr>
          <p:cNvPr id="60" name="Google Shape;60;p13"/>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Debate topic</a:t>
            </a:r>
            <a:endParaRPr/>
          </a:p>
        </p:txBody>
      </p:sp>
      <p:sp>
        <p:nvSpPr>
          <p:cNvPr id="66" name="Google Shape;66;p14"/>
          <p:cNvSpPr txBox="1"/>
          <p:nvPr>
            <p:ph idx="1" type="body"/>
          </p:nvPr>
        </p:nvSpPr>
        <p:spPr>
          <a:xfrm>
            <a:off x="311700" y="1152475"/>
            <a:ext cx="87573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debate topic I chose for my debate is “how has </a:t>
            </a:r>
            <a:r>
              <a:rPr lang="en"/>
              <a:t>social</a:t>
            </a:r>
            <a:r>
              <a:rPr lang="en"/>
              <a:t> media impacted journalism?</a:t>
            </a:r>
            <a:endParaRPr/>
          </a:p>
          <a:p>
            <a:pPr indent="-342900" lvl="0" marL="457200" rtl="0" algn="l">
              <a:spcBef>
                <a:spcPts val="0"/>
              </a:spcBef>
              <a:spcAft>
                <a:spcPts val="0"/>
              </a:spcAft>
              <a:buSzPts val="1800"/>
              <a:buChar char="●"/>
            </a:pPr>
            <a:r>
              <a:rPr lang="en"/>
              <a:t>When deciding on the topic for my debate I was not sure what I was going to do so I started to think about what media sectors I enjoy which is journalism. I then </a:t>
            </a:r>
            <a:r>
              <a:rPr lang="en"/>
              <a:t>went</a:t>
            </a:r>
            <a:r>
              <a:rPr lang="en"/>
              <a:t> on to think about what social media in journalism. I then went to combine both journalism and social media in to a question for my debate.  </a:t>
            </a:r>
            <a:endParaRPr/>
          </a:p>
          <a:p>
            <a:pPr indent="-342900" lvl="0" marL="457200" rtl="0" algn="l">
              <a:spcBef>
                <a:spcPts val="0"/>
              </a:spcBef>
              <a:spcAft>
                <a:spcPts val="0"/>
              </a:spcAft>
              <a:buSzPts val="1800"/>
              <a:buChar char="●"/>
            </a:pPr>
            <a:r>
              <a:rPr lang="en"/>
              <a:t>I chose this topic for my debate because I enjoy social media and journalism. I wanted to gain more knowledge  about the impact of social media in journalism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Methods of primary research </a:t>
            </a:r>
            <a:endParaRPr/>
          </a:p>
        </p:txBody>
      </p:sp>
      <p:sp>
        <p:nvSpPr>
          <p:cNvPr id="72" name="Google Shape;72;p15"/>
          <p:cNvSpPr txBox="1"/>
          <p:nvPr>
            <p:ph idx="1" type="body"/>
          </p:nvPr>
        </p:nvSpPr>
        <p:spPr>
          <a:xfrm>
            <a:off x="311700" y="1152475"/>
            <a:ext cx="87573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For my primary research I conducted two primary research methods.</a:t>
            </a:r>
            <a:endParaRPr/>
          </a:p>
          <a:p>
            <a:pPr indent="-342900" lvl="0" marL="457200" rtl="0" algn="l">
              <a:spcBef>
                <a:spcPts val="0"/>
              </a:spcBef>
              <a:spcAft>
                <a:spcPts val="0"/>
              </a:spcAft>
              <a:buSzPts val="1800"/>
              <a:buChar char="●"/>
            </a:pPr>
            <a:r>
              <a:rPr lang="en"/>
              <a:t>My first primary research method </a:t>
            </a:r>
            <a:r>
              <a:rPr lang="en"/>
              <a:t>I conducted</a:t>
            </a:r>
            <a:r>
              <a:rPr lang="en"/>
              <a:t> an interview which was </a:t>
            </a:r>
            <a:r>
              <a:rPr lang="en"/>
              <a:t>qualitative  research because I was  getting someone's opinion on my topic . </a:t>
            </a:r>
            <a:endParaRPr/>
          </a:p>
          <a:p>
            <a:pPr indent="-342900" lvl="0" marL="457200" rtl="0" algn="l">
              <a:spcBef>
                <a:spcPts val="0"/>
              </a:spcBef>
              <a:spcAft>
                <a:spcPts val="0"/>
              </a:spcAft>
              <a:buSzPts val="1800"/>
              <a:buChar char="●"/>
            </a:pPr>
            <a:r>
              <a:rPr lang="en"/>
              <a:t>I also conducted  a questionnaire for my primary research. I chose quantitative  for this part of my research as I am collecting data of  people's opinion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187025" y="122475"/>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Interview</a:t>
            </a:r>
            <a:endParaRPr/>
          </a:p>
        </p:txBody>
      </p:sp>
      <p:sp>
        <p:nvSpPr>
          <p:cNvPr id="78" name="Google Shape;78;p16"/>
          <p:cNvSpPr txBox="1"/>
          <p:nvPr>
            <p:ph idx="1" type="body"/>
          </p:nvPr>
        </p:nvSpPr>
        <p:spPr>
          <a:xfrm>
            <a:off x="68675" y="863550"/>
            <a:ext cx="87573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For my interview I emailed a  lady named Erin who is a university student but as well as a freelancer in journalism. I sent her the questions and she sent it  the questions back and I read through them.  I wanted to find out more information on my debate topic.</a:t>
            </a:r>
            <a:endParaRPr/>
          </a:p>
          <a:p>
            <a:pPr indent="-342900" lvl="0" marL="457200" rtl="0" algn="l">
              <a:spcBef>
                <a:spcPts val="0"/>
              </a:spcBef>
              <a:spcAft>
                <a:spcPts val="0"/>
              </a:spcAft>
              <a:buSzPts val="1800"/>
              <a:buChar char="●"/>
            </a:pPr>
            <a:r>
              <a:rPr lang="en"/>
              <a:t>In the image beside I asked her why does she think social media impacted journalism and she answered that  people turn to social media and that some of the news can be fake. She also said that journalist have to be work harder to get the information they need.</a:t>
            </a:r>
            <a:endParaRPr/>
          </a:p>
        </p:txBody>
      </p:sp>
      <p:pic>
        <p:nvPicPr>
          <p:cNvPr id="79" name="Google Shape;79;p16"/>
          <p:cNvPicPr preferRelativeResize="0"/>
          <p:nvPr/>
        </p:nvPicPr>
        <p:blipFill>
          <a:blip r:embed="rId3">
            <a:alphaModFix/>
          </a:blip>
          <a:stretch>
            <a:fillRect/>
          </a:stretch>
        </p:blipFill>
        <p:spPr>
          <a:xfrm>
            <a:off x="3802200" y="3532475"/>
            <a:ext cx="5505450" cy="1295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9910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Questionnaire</a:t>
            </a:r>
            <a:endParaRPr/>
          </a:p>
        </p:txBody>
      </p:sp>
      <p:sp>
        <p:nvSpPr>
          <p:cNvPr id="85" name="Google Shape;85;p17"/>
          <p:cNvSpPr txBox="1"/>
          <p:nvPr>
            <p:ph idx="1" type="body"/>
          </p:nvPr>
        </p:nvSpPr>
        <p:spPr>
          <a:xfrm>
            <a:off x="386700" y="801800"/>
            <a:ext cx="8389800" cy="30735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I created a questionnaire as part of my primary research. The reason I created questionnaire was to find out why people like to receive </a:t>
            </a:r>
            <a:r>
              <a:rPr lang="en"/>
              <a:t>their</a:t>
            </a:r>
            <a:r>
              <a:rPr lang="en"/>
              <a:t> news by social media. I got 35 responses</a:t>
            </a:r>
            <a:endParaRPr/>
          </a:p>
          <a:p>
            <a:pPr indent="-342900" lvl="0" marL="457200" rtl="0" algn="l">
              <a:spcBef>
                <a:spcPts val="0"/>
              </a:spcBef>
              <a:spcAft>
                <a:spcPts val="0"/>
              </a:spcAft>
              <a:buSzPts val="1800"/>
              <a:buChar char="●"/>
            </a:pPr>
            <a:r>
              <a:rPr lang="en"/>
              <a:t>I distributed my questionnaire on my social media pages like facebook, </a:t>
            </a:r>
            <a:r>
              <a:rPr lang="en"/>
              <a:t>instagram</a:t>
            </a:r>
            <a:r>
              <a:rPr lang="en"/>
              <a:t>, twitter and snapchat. I posted it on reddit. The questionnaire taught me that people do like to get there information by social media than TV as it faster and it can be shared.</a:t>
            </a:r>
            <a:endParaRPr/>
          </a:p>
          <a:p>
            <a:pPr indent="0" lvl="0" marL="0" rtl="0" algn="l">
              <a:spcBef>
                <a:spcPts val="1200"/>
              </a:spcBef>
              <a:spcAft>
                <a:spcPts val="0"/>
              </a:spcAft>
              <a:buNone/>
            </a:pPr>
            <a:r>
              <a:rPr lang="en"/>
              <a:t> </a:t>
            </a:r>
            <a:endParaRPr/>
          </a:p>
          <a:p>
            <a:pPr indent="0" lvl="0" marL="0" rtl="0" algn="l">
              <a:spcBef>
                <a:spcPts val="1200"/>
              </a:spcBef>
              <a:spcAft>
                <a:spcPts val="1200"/>
              </a:spcAft>
              <a:buNone/>
            </a:pPr>
            <a:r>
              <a:t/>
            </a:r>
            <a:endParaRPr/>
          </a:p>
        </p:txBody>
      </p:sp>
      <p:pic>
        <p:nvPicPr>
          <p:cNvPr id="86" name="Google Shape;86;p17"/>
          <p:cNvPicPr preferRelativeResize="0"/>
          <p:nvPr/>
        </p:nvPicPr>
        <p:blipFill>
          <a:blip r:embed="rId3">
            <a:alphaModFix/>
          </a:blip>
          <a:stretch>
            <a:fillRect/>
          </a:stretch>
        </p:blipFill>
        <p:spPr>
          <a:xfrm>
            <a:off x="244550" y="2998600"/>
            <a:ext cx="4866475" cy="20981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Methods of secondary research</a:t>
            </a:r>
            <a:endParaRPr/>
          </a:p>
        </p:txBody>
      </p:sp>
      <p:sp>
        <p:nvSpPr>
          <p:cNvPr id="92" name="Google Shape;92;p18"/>
          <p:cNvSpPr txBox="1"/>
          <p:nvPr>
            <p:ph idx="1" type="body"/>
          </p:nvPr>
        </p:nvSpPr>
        <p:spPr>
          <a:xfrm>
            <a:off x="311700" y="1152475"/>
            <a:ext cx="87573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For my secondary research I chose qualitative research </a:t>
            </a:r>
            <a:r>
              <a:rPr lang="en"/>
              <a:t>because</a:t>
            </a:r>
            <a:r>
              <a:rPr lang="en"/>
              <a:t> I was researching into </a:t>
            </a:r>
            <a:r>
              <a:rPr lang="en"/>
              <a:t>different</a:t>
            </a:r>
            <a:r>
              <a:rPr lang="en"/>
              <a:t> </a:t>
            </a:r>
            <a:r>
              <a:rPr lang="en"/>
              <a:t>topics like</a:t>
            </a:r>
            <a:r>
              <a:rPr lang="en"/>
              <a:t>:</a:t>
            </a:r>
            <a:endParaRPr/>
          </a:p>
          <a:p>
            <a:pPr indent="-342900" lvl="0" marL="457200" rtl="0" algn="l">
              <a:spcBef>
                <a:spcPts val="0"/>
              </a:spcBef>
              <a:spcAft>
                <a:spcPts val="0"/>
              </a:spcAft>
              <a:buSzPts val="1800"/>
              <a:buChar char="●"/>
            </a:pPr>
            <a:r>
              <a:rPr lang="en"/>
              <a:t> The ethics of journalism </a:t>
            </a:r>
            <a:endParaRPr/>
          </a:p>
          <a:p>
            <a:pPr indent="-342900" lvl="0" marL="457200" rtl="0" algn="l">
              <a:spcBef>
                <a:spcPts val="0"/>
              </a:spcBef>
              <a:spcAft>
                <a:spcPts val="0"/>
              </a:spcAft>
              <a:buSzPts val="1800"/>
              <a:buChar char="●"/>
            </a:pPr>
            <a:r>
              <a:rPr lang="en"/>
              <a:t>The </a:t>
            </a:r>
            <a:r>
              <a:rPr lang="en"/>
              <a:t>effect</a:t>
            </a:r>
            <a:r>
              <a:rPr lang="en"/>
              <a:t> of social media in journalism</a:t>
            </a:r>
            <a:endParaRPr/>
          </a:p>
          <a:p>
            <a:pPr indent="-342900" lvl="0" marL="457200" rtl="0" algn="l">
              <a:spcBef>
                <a:spcPts val="0"/>
              </a:spcBef>
              <a:spcAft>
                <a:spcPts val="0"/>
              </a:spcAft>
              <a:buSzPts val="1800"/>
              <a:buChar char="●"/>
            </a:pPr>
            <a:r>
              <a:rPr lang="en"/>
              <a:t>The advantages  and </a:t>
            </a:r>
            <a:r>
              <a:rPr lang="en"/>
              <a:t>disadvantages</a:t>
            </a:r>
            <a:r>
              <a:rPr lang="en"/>
              <a:t> of social media</a:t>
            </a:r>
            <a:endParaRPr/>
          </a:p>
          <a:p>
            <a:pPr indent="-342900" lvl="0" marL="457200" rtl="0" algn="l">
              <a:spcBef>
                <a:spcPts val="0"/>
              </a:spcBef>
              <a:spcAft>
                <a:spcPts val="0"/>
              </a:spcAft>
              <a:buSzPts val="1800"/>
              <a:buChar char="●"/>
            </a:pPr>
            <a:r>
              <a:rPr lang="en"/>
              <a:t>The role of social media in journalism</a:t>
            </a:r>
            <a:endParaRPr/>
          </a:p>
          <a:p>
            <a:pPr indent="-342900" lvl="0" marL="457200" rtl="0" algn="l">
              <a:spcBef>
                <a:spcPts val="0"/>
              </a:spcBef>
              <a:spcAft>
                <a:spcPts val="0"/>
              </a:spcAft>
              <a:buSzPts val="1800"/>
              <a:buChar char="●"/>
            </a:pPr>
            <a:r>
              <a:rPr lang="en"/>
              <a:t>Does journalist need social media </a:t>
            </a:r>
            <a:endParaRPr/>
          </a:p>
          <a:p>
            <a:pPr indent="-342900" lvl="0" marL="457200" rtl="0" algn="l">
              <a:spcBef>
                <a:spcPts val="0"/>
              </a:spcBef>
              <a:spcAft>
                <a:spcPts val="0"/>
              </a:spcAft>
              <a:buSzPts val="1800"/>
              <a:buChar char="●"/>
            </a:pPr>
            <a:r>
              <a:rPr lang="en"/>
              <a:t>The influence of social media in journalism</a:t>
            </a:r>
            <a:endParaRPr/>
          </a:p>
          <a:p>
            <a:pPr indent="-342900" lvl="0" marL="457200" rtl="0" algn="l">
              <a:spcBef>
                <a:spcPts val="0"/>
              </a:spcBef>
              <a:spcAft>
                <a:spcPts val="0"/>
              </a:spcAft>
              <a:buSzPts val="1800"/>
              <a:buChar char="●"/>
            </a:pPr>
            <a:r>
              <a:rPr lang="en"/>
              <a:t>Does journalist have access to the audience through social media</a:t>
            </a:r>
            <a:endParaRPr/>
          </a:p>
          <a:p>
            <a:pPr indent="0" lvl="0" marL="45720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my secondary research taught me</a:t>
            </a:r>
            <a:endParaRPr/>
          </a:p>
        </p:txBody>
      </p:sp>
      <p:sp>
        <p:nvSpPr>
          <p:cNvPr id="98" name="Google Shape;98;p19"/>
          <p:cNvSpPr txBox="1"/>
          <p:nvPr>
            <p:ph idx="1" type="body"/>
          </p:nvPr>
        </p:nvSpPr>
        <p:spPr>
          <a:xfrm>
            <a:off x="311700" y="1105700"/>
            <a:ext cx="87573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My secondary taught me many different things:</a:t>
            </a:r>
            <a:endParaRPr/>
          </a:p>
          <a:p>
            <a:pPr indent="-342900" lvl="0" marL="457200" rtl="0" algn="l">
              <a:spcBef>
                <a:spcPts val="0"/>
              </a:spcBef>
              <a:spcAft>
                <a:spcPts val="0"/>
              </a:spcAft>
              <a:buSzPts val="1800"/>
              <a:buChar char="●"/>
            </a:pPr>
            <a:r>
              <a:rPr lang="en"/>
              <a:t>One of the things that I have learnt is  that fake news is disadvantage in journalism as it can confuse people or make people believe that the fake news real. </a:t>
            </a:r>
            <a:endParaRPr/>
          </a:p>
          <a:p>
            <a:pPr indent="-342900" lvl="0" marL="457200" rtl="0" algn="l">
              <a:spcBef>
                <a:spcPts val="0"/>
              </a:spcBef>
              <a:spcAft>
                <a:spcPts val="0"/>
              </a:spcAft>
              <a:buSzPts val="1800"/>
              <a:buChar char="●"/>
            </a:pPr>
            <a:r>
              <a:rPr lang="en"/>
              <a:t>Having social media  in journalism has many positives </a:t>
            </a:r>
            <a:r>
              <a:rPr lang="en"/>
              <a:t>because</a:t>
            </a:r>
            <a:r>
              <a:rPr lang="en"/>
              <a:t>  it is faster, they can share the information. </a:t>
            </a:r>
            <a:endParaRPr/>
          </a:p>
          <a:p>
            <a:pPr indent="-342900" lvl="0" marL="457200" rtl="0" algn="l">
              <a:spcBef>
                <a:spcPts val="0"/>
              </a:spcBef>
              <a:spcAft>
                <a:spcPts val="0"/>
              </a:spcAft>
              <a:buSzPts val="1800"/>
              <a:buChar char="●"/>
            </a:pPr>
            <a:r>
              <a:rPr lang="en"/>
              <a:t>Social media allows the journalist to have access to more information  like finding out facts and contacting people. They can also engage with the audience on social media.</a:t>
            </a:r>
            <a:endParaRPr/>
          </a:p>
          <a:p>
            <a:pPr indent="-342900" lvl="0" marL="457200" rtl="0" algn="l">
              <a:spcBef>
                <a:spcPts val="0"/>
              </a:spcBef>
              <a:spcAft>
                <a:spcPts val="0"/>
              </a:spcAft>
              <a:buSzPts val="1800"/>
              <a:buChar char="●"/>
            </a:pPr>
            <a:r>
              <a:rPr lang="en"/>
              <a:t>I have learnt many more things like the different ethics of journalism and social media.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The link and gap in my knowledge</a:t>
            </a:r>
            <a:endParaRPr/>
          </a:p>
        </p:txBody>
      </p:sp>
      <p:sp>
        <p:nvSpPr>
          <p:cNvPr id="104" name="Google Shape;104;p20"/>
          <p:cNvSpPr txBox="1"/>
          <p:nvPr>
            <p:ph idx="1" type="body"/>
          </p:nvPr>
        </p:nvSpPr>
        <p:spPr>
          <a:xfrm>
            <a:off x="311700" y="1152475"/>
            <a:ext cx="8909100" cy="3990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link between </a:t>
            </a:r>
            <a:r>
              <a:rPr lang="en"/>
              <a:t>both</a:t>
            </a:r>
            <a:r>
              <a:rPr lang="en"/>
              <a:t> my primary research and secondary research is that I was </a:t>
            </a:r>
            <a:r>
              <a:rPr lang="en"/>
              <a:t>able</a:t>
            </a:r>
            <a:r>
              <a:rPr lang="en"/>
              <a:t> to research </a:t>
            </a:r>
            <a:r>
              <a:rPr lang="en"/>
              <a:t>different</a:t>
            </a:r>
            <a:r>
              <a:rPr lang="en"/>
              <a:t> things but also get people </a:t>
            </a:r>
            <a:r>
              <a:rPr lang="en"/>
              <a:t>opinion</a:t>
            </a:r>
            <a:r>
              <a:rPr lang="en"/>
              <a:t> on what I was asking them. The results I got from both my primary research and my </a:t>
            </a:r>
            <a:r>
              <a:rPr lang="en"/>
              <a:t>secondary</a:t>
            </a:r>
            <a:r>
              <a:rPr lang="en"/>
              <a:t> was similar </a:t>
            </a:r>
            <a:r>
              <a:rPr lang="en"/>
              <a:t>because</a:t>
            </a:r>
            <a:r>
              <a:rPr lang="en"/>
              <a:t> most of the answers I got was that social media is faster, </a:t>
            </a:r>
            <a:r>
              <a:rPr lang="en"/>
              <a:t>accessible</a:t>
            </a:r>
            <a:r>
              <a:rPr lang="en"/>
              <a:t> and can be shared between people.</a:t>
            </a:r>
            <a:endParaRPr/>
          </a:p>
          <a:p>
            <a:pPr indent="-342900" lvl="0" marL="457200" rtl="0" algn="l">
              <a:spcBef>
                <a:spcPts val="0"/>
              </a:spcBef>
              <a:spcAft>
                <a:spcPts val="0"/>
              </a:spcAft>
              <a:buSzPts val="1800"/>
              <a:buChar char="●"/>
            </a:pPr>
            <a:r>
              <a:rPr lang="en"/>
              <a:t> Looking back on my research I </a:t>
            </a:r>
            <a:r>
              <a:rPr lang="en"/>
              <a:t>figured</a:t>
            </a:r>
            <a:r>
              <a:rPr lang="en"/>
              <a:t> out that I do have gaps on my knowledge that I should have looked into why journalist depend on social media in my research so that I was able to gain more knowledge about the social media aspect of it.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