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4a1519f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4a1519f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1591a21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1591a21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152afc1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152afc1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1595988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1595988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59de904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59de904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159de9043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159de9043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614a1519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14a1519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14a1519f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14a1519f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1cda9b0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1cda9b0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14a1519f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14a1519f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159de9043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159de9043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159de904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159de904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1595988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1595988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159de9043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159de9043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354400" y="2274150"/>
            <a:ext cx="4435200" cy="77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t>Our </a:t>
            </a:r>
            <a:r>
              <a:rPr lang="en" u="sng"/>
              <a:t>Pitch</a:t>
            </a:r>
            <a:endParaRPr u="sng"/>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526050" y="510925"/>
            <a:ext cx="809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Discuss how your idea relates to your research? </a:t>
            </a:r>
            <a:endParaRPr u="sng"/>
          </a:p>
        </p:txBody>
      </p:sp>
      <p:sp>
        <p:nvSpPr>
          <p:cNvPr id="112" name="Google Shape;112;p22"/>
          <p:cNvSpPr txBox="1"/>
          <p:nvPr>
            <p:ph idx="1" type="body"/>
          </p:nvPr>
        </p:nvSpPr>
        <p:spPr>
          <a:xfrm>
            <a:off x="353850" y="1590125"/>
            <a:ext cx="8436300" cy="303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research the code and conventions multi screen and lip sync. We said that we could multi screen to show different locations or different scenes. We also said lip syncing because it gives an effect that the singer is actually singing.	The song when love takes over by David Guetta. We researched the song and what it was about.  We got the idea that it was about a relationship. The song genre is dance. We have chose to do a hybrid because it is  a crossover between a narrative and a performance as the music video tells a story but is a performance of the artist. David Guetta is the artist of the song but he is known for being a dj. Kelly Rowland is a featuring artist but you see her throughout the whole video.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ctrTitle"/>
          </p:nvPr>
        </p:nvSpPr>
        <p:spPr>
          <a:xfrm>
            <a:off x="311708" y="-6582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t>Target Audience</a:t>
            </a:r>
            <a:endParaRPr u="sng"/>
          </a:p>
        </p:txBody>
      </p:sp>
      <p:sp>
        <p:nvSpPr>
          <p:cNvPr id="118" name="Google Shape;118;p23"/>
          <p:cNvSpPr txBox="1"/>
          <p:nvPr>
            <p:ph idx="1" type="subTitle"/>
          </p:nvPr>
        </p:nvSpPr>
        <p:spPr>
          <a:xfrm>
            <a:off x="62175" y="1941450"/>
            <a:ext cx="9016800" cy="171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target audience for our dance music video is the following, the age is 18-25 and that is because most of the people you took our questionnaire were around that age.</a:t>
            </a:r>
            <a:r>
              <a:rPr lang="en"/>
              <a:t>The gender will be both males and females because our questionnaires were very mixed.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550800" y="249575"/>
            <a:ext cx="204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props we will be using are the following such as: Two Phones, </a:t>
            </a:r>
            <a:r>
              <a:rPr lang="en"/>
              <a:t>Makeup</a:t>
            </a:r>
            <a:r>
              <a:rPr lang="en"/>
              <a:t> and paper cups, we need two phones because there is two people texting each </a:t>
            </a:r>
            <a:r>
              <a:rPr lang="en"/>
              <a:t>other and we need makeup for the girls in the party scene so they look professional and we need paper cups for the party scene at the end of the music video.</a:t>
            </a:r>
            <a:endParaRPr/>
          </a:p>
        </p:txBody>
      </p:sp>
      <p:pic>
        <p:nvPicPr>
          <p:cNvPr id="125" name="Google Shape;125;p24"/>
          <p:cNvPicPr preferRelativeResize="0"/>
          <p:nvPr/>
        </p:nvPicPr>
        <p:blipFill>
          <a:blip r:embed="rId3">
            <a:alphaModFix/>
          </a:blip>
          <a:stretch>
            <a:fillRect/>
          </a:stretch>
        </p:blipFill>
        <p:spPr>
          <a:xfrm>
            <a:off x="1359226" y="2571750"/>
            <a:ext cx="2117651" cy="2505150"/>
          </a:xfrm>
          <a:prstGeom prst="rect">
            <a:avLst/>
          </a:prstGeom>
          <a:noFill/>
          <a:ln>
            <a:noFill/>
          </a:ln>
        </p:spPr>
      </p:pic>
      <p:pic>
        <p:nvPicPr>
          <p:cNvPr id="126" name="Google Shape;126;p24"/>
          <p:cNvPicPr preferRelativeResize="0"/>
          <p:nvPr/>
        </p:nvPicPr>
        <p:blipFill>
          <a:blip r:embed="rId4">
            <a:alphaModFix/>
          </a:blip>
          <a:stretch>
            <a:fillRect/>
          </a:stretch>
        </p:blipFill>
        <p:spPr>
          <a:xfrm>
            <a:off x="5090200" y="2883225"/>
            <a:ext cx="1891675" cy="236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1930650" y="333675"/>
            <a:ext cx="5282700" cy="65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u="sng"/>
              <a:t>Technical </a:t>
            </a:r>
            <a:r>
              <a:rPr lang="en" sz="3600" u="sng"/>
              <a:t>Requirements</a:t>
            </a:r>
            <a:r>
              <a:rPr lang="en" sz="3600"/>
              <a:t> </a:t>
            </a:r>
            <a:endParaRPr sz="3600"/>
          </a:p>
        </p:txBody>
      </p:sp>
      <p:sp>
        <p:nvSpPr>
          <p:cNvPr id="132" name="Google Shape;132;p25"/>
          <p:cNvSpPr txBox="1"/>
          <p:nvPr>
            <p:ph idx="1" type="subTitle"/>
          </p:nvPr>
        </p:nvSpPr>
        <p:spPr>
          <a:xfrm>
            <a:off x="401350" y="1301975"/>
            <a:ext cx="8520600" cy="17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These are the equipment that we will be needed for our music video;</a:t>
            </a:r>
            <a:endParaRPr sz="1800"/>
          </a:p>
          <a:p>
            <a:pPr indent="-342900" lvl="0" marL="457200" rtl="0" algn="l">
              <a:spcBef>
                <a:spcPts val="0"/>
              </a:spcBef>
              <a:spcAft>
                <a:spcPts val="0"/>
              </a:spcAft>
              <a:buSzPts val="1800"/>
              <a:buChar char="●"/>
            </a:pPr>
            <a:r>
              <a:rPr lang="en" sz="1800"/>
              <a:t>Two Tripods</a:t>
            </a:r>
            <a:endParaRPr sz="1800"/>
          </a:p>
          <a:p>
            <a:pPr indent="-342900" lvl="0" marL="457200" rtl="0" algn="l">
              <a:spcBef>
                <a:spcPts val="0"/>
              </a:spcBef>
              <a:spcAft>
                <a:spcPts val="0"/>
              </a:spcAft>
              <a:buSzPts val="1800"/>
              <a:buChar char="●"/>
            </a:pPr>
            <a:r>
              <a:rPr lang="en" sz="1800"/>
              <a:t>Two Camera </a:t>
            </a:r>
            <a:endParaRPr sz="1800"/>
          </a:p>
          <a:p>
            <a:pPr indent="-342900" lvl="0" marL="457200" rtl="0" algn="l">
              <a:spcBef>
                <a:spcPts val="0"/>
              </a:spcBef>
              <a:spcAft>
                <a:spcPts val="0"/>
              </a:spcAft>
              <a:buSzPts val="1800"/>
              <a:buChar char="●"/>
            </a:pPr>
            <a:r>
              <a:rPr lang="en" sz="1800"/>
              <a:t>LND Lights </a:t>
            </a:r>
            <a:endParaRPr sz="1800"/>
          </a:p>
          <a:p>
            <a:pPr indent="-342900" lvl="0" marL="457200" rtl="0" algn="l">
              <a:spcBef>
                <a:spcPts val="0"/>
              </a:spcBef>
              <a:spcAft>
                <a:spcPts val="0"/>
              </a:spcAft>
              <a:buSzPts val="1800"/>
              <a:buChar char="●"/>
            </a:pPr>
            <a:r>
              <a:rPr lang="en" sz="1800"/>
              <a:t>Mic/ Mic pole (Road Mic)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We will be using the TV studio because we will be using the </a:t>
            </a:r>
            <a:r>
              <a:rPr lang="en" sz="1800"/>
              <a:t>green screen</a:t>
            </a:r>
            <a:r>
              <a:rPr lang="en" sz="1800"/>
              <a:t> for a couple of our scenes. The equipment that we will be needed in the TV Studio is;</a:t>
            </a:r>
            <a:endParaRPr sz="1800"/>
          </a:p>
          <a:p>
            <a:pPr indent="-342900" lvl="0" marL="457200" rtl="0" algn="l">
              <a:spcBef>
                <a:spcPts val="0"/>
              </a:spcBef>
              <a:spcAft>
                <a:spcPts val="0"/>
              </a:spcAft>
              <a:buSzPts val="1800"/>
              <a:buChar char="●"/>
            </a:pPr>
            <a:r>
              <a:rPr lang="en" sz="1800"/>
              <a:t>LND lights </a:t>
            </a:r>
            <a:endParaRPr sz="1800"/>
          </a:p>
          <a:p>
            <a:pPr indent="-342900" lvl="0" marL="457200" rtl="0" algn="l">
              <a:spcBef>
                <a:spcPts val="0"/>
              </a:spcBef>
              <a:spcAft>
                <a:spcPts val="0"/>
              </a:spcAft>
              <a:buSzPts val="1800"/>
              <a:buChar char="●"/>
            </a:pPr>
            <a:r>
              <a:rPr lang="en" sz="1800"/>
              <a:t>The Lights on the </a:t>
            </a:r>
            <a:r>
              <a:rPr lang="en" sz="1800"/>
              <a:t>ceiling</a:t>
            </a:r>
            <a:r>
              <a:rPr lang="en" sz="1800"/>
              <a:t> </a:t>
            </a:r>
            <a:endParaRPr sz="1800"/>
          </a:p>
          <a:p>
            <a:pPr indent="-342900" lvl="0" marL="457200" rtl="0" algn="l">
              <a:spcBef>
                <a:spcPts val="0"/>
              </a:spcBef>
              <a:spcAft>
                <a:spcPts val="0"/>
              </a:spcAft>
              <a:buSzPts val="1800"/>
              <a:buChar char="●"/>
            </a:pPr>
            <a:r>
              <a:rPr lang="en" sz="1800"/>
              <a:t>The Green Screen </a:t>
            </a:r>
            <a:endParaRPr sz="1800"/>
          </a:p>
          <a:p>
            <a:pPr indent="-342900" lvl="0" marL="457200" rtl="0" algn="l">
              <a:spcBef>
                <a:spcPts val="0"/>
              </a:spcBef>
              <a:spcAft>
                <a:spcPts val="0"/>
              </a:spcAft>
              <a:buSzPts val="1800"/>
              <a:buChar char="●"/>
            </a:pPr>
            <a:r>
              <a:rPr lang="en" sz="1800"/>
              <a:t>Tripod that have </a:t>
            </a:r>
            <a:r>
              <a:rPr lang="en" sz="1800"/>
              <a:t>wheels</a:t>
            </a:r>
            <a:r>
              <a:rPr lang="en" sz="1800"/>
              <a:t>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idx="1" type="subTitle"/>
          </p:nvPr>
        </p:nvSpPr>
        <p:spPr>
          <a:xfrm>
            <a:off x="-80075" y="848350"/>
            <a:ext cx="9224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Monday 8:30 - 12:15 after lunch 13:15 - 16:15 breaks every hour and a half if needed.</a:t>
            </a:r>
            <a:endParaRPr sz="2200"/>
          </a:p>
        </p:txBody>
      </p:sp>
      <p:sp>
        <p:nvSpPr>
          <p:cNvPr id="138" name="Google Shape;138;p26"/>
          <p:cNvSpPr txBox="1"/>
          <p:nvPr>
            <p:ph idx="4294967295" type="title"/>
          </p:nvPr>
        </p:nvSpPr>
        <p:spPr>
          <a:xfrm>
            <a:off x="258400" y="142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Schedule</a:t>
            </a:r>
            <a:r>
              <a:rPr lang="en" u="sng"/>
              <a:t> </a:t>
            </a:r>
            <a:r>
              <a:rPr lang="en"/>
              <a:t> </a:t>
            </a:r>
            <a:endParaRPr/>
          </a:p>
        </p:txBody>
      </p:sp>
      <p:sp>
        <p:nvSpPr>
          <p:cNvPr id="139" name="Google Shape;139;p26"/>
          <p:cNvSpPr txBox="1"/>
          <p:nvPr>
            <p:ph idx="1" type="subTitle"/>
          </p:nvPr>
        </p:nvSpPr>
        <p:spPr>
          <a:xfrm>
            <a:off x="25" y="292430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Thursday 8</a:t>
            </a:r>
            <a:r>
              <a:rPr lang="en" sz="2200"/>
              <a:t>:30 collect equipment start recording after english 10:45-12:45 after lunch </a:t>
            </a:r>
            <a:r>
              <a:rPr lang="en" sz="2200"/>
              <a:t>13:15 - 16:15 breaks every half and hour if needed.</a:t>
            </a:r>
            <a:endParaRPr sz="2200"/>
          </a:p>
          <a:p>
            <a:pPr indent="0" lvl="0" marL="0" rtl="0" algn="ctr">
              <a:spcBef>
                <a:spcPts val="0"/>
              </a:spcBef>
              <a:spcAft>
                <a:spcPts val="0"/>
              </a:spcAft>
              <a:buNone/>
            </a:pPr>
            <a:r>
              <a:t/>
            </a:r>
            <a:endParaRPr sz="2400"/>
          </a:p>
        </p:txBody>
      </p:sp>
      <p:sp>
        <p:nvSpPr>
          <p:cNvPr id="140" name="Google Shape;140;p26"/>
          <p:cNvSpPr txBox="1"/>
          <p:nvPr>
            <p:ph idx="1" type="subTitle"/>
          </p:nvPr>
        </p:nvSpPr>
        <p:spPr>
          <a:xfrm>
            <a:off x="25" y="1886325"/>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Wednesday 8:30 - 12:15 after lunch maths then at 14:45 - 16:15 breaks every hour and a half if needed.</a:t>
            </a:r>
            <a:endParaRPr sz="2200"/>
          </a:p>
        </p:txBody>
      </p:sp>
      <p:sp>
        <p:nvSpPr>
          <p:cNvPr id="141" name="Google Shape;141;p26"/>
          <p:cNvSpPr txBox="1"/>
          <p:nvPr>
            <p:ph idx="1" type="subTitle"/>
          </p:nvPr>
        </p:nvSpPr>
        <p:spPr>
          <a:xfrm>
            <a:off x="-80075" y="4253175"/>
            <a:ext cx="9224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Friday </a:t>
            </a:r>
            <a:r>
              <a:rPr lang="en" sz="2200"/>
              <a:t>retakes</a:t>
            </a:r>
            <a:r>
              <a:rPr lang="en" sz="2200"/>
              <a:t> </a:t>
            </a:r>
            <a:r>
              <a:rPr lang="en" sz="2200"/>
              <a:t>available</a:t>
            </a:r>
            <a:r>
              <a:rPr lang="en" sz="2200"/>
              <a:t> after 10:45-12:15 after lunch </a:t>
            </a:r>
            <a:r>
              <a:rPr lang="en" sz="2200"/>
              <a:t>13:15 - 16:15 breaks every half and hour if needed.</a:t>
            </a:r>
            <a:endParaRPr sz="2200"/>
          </a:p>
          <a:p>
            <a:pPr indent="0" lvl="0" marL="0" rtl="0" algn="ctr">
              <a:spcBef>
                <a:spcPts val="0"/>
              </a:spcBef>
              <a:spcAft>
                <a:spcPts val="0"/>
              </a:spcAft>
              <a:buNone/>
            </a:pPr>
            <a:r>
              <a:t/>
            </a:r>
            <a:endParaRPr sz="2400"/>
          </a:p>
        </p:txBody>
      </p:sp>
      <p:sp>
        <p:nvSpPr>
          <p:cNvPr id="142" name="Google Shape;142;p26"/>
          <p:cNvSpPr txBox="1"/>
          <p:nvPr/>
        </p:nvSpPr>
        <p:spPr>
          <a:xfrm>
            <a:off x="25" y="621850"/>
            <a:ext cx="20883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Recording at the park</a:t>
            </a:r>
            <a:endParaRPr>
              <a:solidFill>
                <a:srgbClr val="FFFFFF"/>
              </a:solidFill>
            </a:endParaRPr>
          </a:p>
        </p:txBody>
      </p:sp>
      <p:sp>
        <p:nvSpPr>
          <p:cNvPr id="143" name="Google Shape;143;p26"/>
          <p:cNvSpPr txBox="1"/>
          <p:nvPr/>
        </p:nvSpPr>
        <p:spPr>
          <a:xfrm>
            <a:off x="25" y="1618513"/>
            <a:ext cx="37569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Recording outside college and classroom</a:t>
            </a:r>
            <a:endParaRPr>
              <a:solidFill>
                <a:srgbClr val="FFFFFF"/>
              </a:solidFill>
            </a:endParaRPr>
          </a:p>
        </p:txBody>
      </p:sp>
      <p:sp>
        <p:nvSpPr>
          <p:cNvPr id="144" name="Google Shape;144;p26"/>
          <p:cNvSpPr txBox="1"/>
          <p:nvPr/>
        </p:nvSpPr>
        <p:spPr>
          <a:xfrm>
            <a:off x="25" y="2739525"/>
            <a:ext cx="37569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Recording Inside college and starbucks</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idx="1" type="subTitle"/>
          </p:nvPr>
        </p:nvSpPr>
        <p:spPr>
          <a:xfrm>
            <a:off x="249525" y="19458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we have any issues like if its raining or anything is wrong we have a backup for that day so if </a:t>
            </a:r>
            <a:r>
              <a:rPr lang="en"/>
              <a:t>it's</a:t>
            </a:r>
            <a:r>
              <a:rPr lang="en"/>
              <a:t> raining on monday and wednesday </a:t>
            </a:r>
            <a:r>
              <a:rPr lang="en"/>
              <a:t>schedule</a:t>
            </a:r>
            <a:r>
              <a:rPr lang="en"/>
              <a:t> </a:t>
            </a:r>
            <a:r>
              <a:rPr lang="en"/>
              <a:t>it's</a:t>
            </a:r>
            <a:r>
              <a:rPr lang="en"/>
              <a:t> not </a:t>
            </a:r>
            <a:r>
              <a:rPr lang="en"/>
              <a:t>going</a:t>
            </a:r>
            <a:r>
              <a:rPr lang="en"/>
              <a:t> to rain we are going to switch the days round or on Friday we can record if we need to.</a:t>
            </a:r>
            <a:endParaRPr/>
          </a:p>
        </p:txBody>
      </p:sp>
      <p:sp>
        <p:nvSpPr>
          <p:cNvPr id="150" name="Google Shape;150;p27"/>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Technical and production issues and how you will overcome these</a:t>
            </a:r>
            <a:r>
              <a:rPr lang="en" sz="2400" u="sng">
                <a:solidFill>
                  <a:srgbClr val="FFFFFF"/>
                </a:solidFill>
              </a:rPr>
              <a:t> </a:t>
            </a:r>
            <a:endParaRPr sz="2400" u="sng">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247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Role Callum Bates</a:t>
            </a:r>
            <a:endParaRPr/>
          </a:p>
        </p:txBody>
      </p:sp>
      <p:sp>
        <p:nvSpPr>
          <p:cNvPr id="60" name="Google Shape;60;p14"/>
          <p:cNvSpPr txBox="1"/>
          <p:nvPr>
            <p:ph idx="1" type="body"/>
          </p:nvPr>
        </p:nvSpPr>
        <p:spPr>
          <a:xfrm>
            <a:off x="311700" y="903150"/>
            <a:ext cx="8520600" cy="16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role in this production team is camera and i am in control of the camera and what kind of shots we will need to take. I am the only camera operating person in the group. </a:t>
            </a:r>
            <a:endParaRPr/>
          </a:p>
          <a:p>
            <a:pPr indent="0" lvl="0" marL="0" rtl="0" algn="l">
              <a:spcBef>
                <a:spcPts val="1600"/>
              </a:spcBef>
              <a:spcAft>
                <a:spcPts val="0"/>
              </a:spcAft>
              <a:buNone/>
            </a:pPr>
            <a:r>
              <a:rPr lang="en"/>
              <a:t>My </a:t>
            </a:r>
            <a:r>
              <a:rPr lang="en"/>
              <a:t>responsibility is making sure the shots are suitable for the scenes we will be filming and making sure the camera arrives back in one piece.</a:t>
            </a: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1" name="Google Shape;61;p14"/>
          <p:cNvPicPr preferRelativeResize="0"/>
          <p:nvPr/>
        </p:nvPicPr>
        <p:blipFill>
          <a:blip r:embed="rId3">
            <a:alphaModFix/>
          </a:blip>
          <a:stretch>
            <a:fillRect/>
          </a:stretch>
        </p:blipFill>
        <p:spPr>
          <a:xfrm>
            <a:off x="3469924" y="2796000"/>
            <a:ext cx="2204152" cy="223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role Esther stephenson</a:t>
            </a:r>
            <a:endParaRPr/>
          </a:p>
        </p:txBody>
      </p:sp>
      <p:sp>
        <p:nvSpPr>
          <p:cNvPr id="67" name="Google Shape;67;p15"/>
          <p:cNvSpPr txBox="1"/>
          <p:nvPr>
            <p:ph idx="1" type="body"/>
          </p:nvPr>
        </p:nvSpPr>
        <p:spPr>
          <a:xfrm>
            <a:off x="311700" y="14190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My role is in this unit is product assistant this means that I am there to support them by making sure we are organised. I will help with setting up the equipment and using the equipment . I also help out with everything else like recording if anyone needs help or if anyone needs assistance with </a:t>
            </a:r>
            <a:r>
              <a:rPr lang="en"/>
              <a:t>putting</a:t>
            </a:r>
            <a:r>
              <a:rPr lang="en"/>
              <a:t> away the </a:t>
            </a:r>
            <a:r>
              <a:rPr lang="en"/>
              <a:t>equipment</a:t>
            </a:r>
            <a:r>
              <a:rPr lang="en"/>
              <a:t>.</a:t>
            </a:r>
            <a:endParaRPr/>
          </a:p>
        </p:txBody>
      </p:sp>
      <p:pic>
        <p:nvPicPr>
          <p:cNvPr id="68" name="Google Shape;68;p15"/>
          <p:cNvPicPr preferRelativeResize="0"/>
          <p:nvPr/>
        </p:nvPicPr>
        <p:blipFill>
          <a:blip r:embed="rId3">
            <a:alphaModFix/>
          </a:blip>
          <a:stretch>
            <a:fillRect/>
          </a:stretch>
        </p:blipFill>
        <p:spPr>
          <a:xfrm>
            <a:off x="3137325" y="3135875"/>
            <a:ext cx="2869351" cy="1849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Role Shamiam Arif </a:t>
            </a:r>
            <a:endParaRPr/>
          </a:p>
        </p:txBody>
      </p:sp>
      <p:sp>
        <p:nvSpPr>
          <p:cNvPr id="74" name="Google Shape;74;p16"/>
          <p:cNvSpPr txBox="1"/>
          <p:nvPr>
            <p:ph idx="1" type="body"/>
          </p:nvPr>
        </p:nvSpPr>
        <p:spPr>
          <a:xfrm>
            <a:off x="311700" y="1627950"/>
            <a:ext cx="5490000" cy="2467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solidFill>
                  <a:srgbClr val="FFFFFF"/>
                </a:solidFill>
                <a:latin typeface="Georgia"/>
                <a:ea typeface="Georgia"/>
                <a:cs typeface="Georgia"/>
                <a:sym typeface="Georgia"/>
              </a:rPr>
              <a:t>I'm the initial contact for the project. so this means that i am the leader of the whole project and what i have to say my group member will need to listen to me.  I will be the one talking to the client and making sure that everything is arrange for the day of filming, it is also my job to assemble the team that going to help me with music video.</a:t>
            </a:r>
            <a:endParaRPr>
              <a:solidFill>
                <a:srgbClr val="FFFFFF"/>
              </a:solidFill>
            </a:endParaRPr>
          </a:p>
        </p:txBody>
      </p:sp>
      <p:pic>
        <p:nvPicPr>
          <p:cNvPr id="75" name="Google Shape;75;p16"/>
          <p:cNvPicPr preferRelativeResize="0"/>
          <p:nvPr/>
        </p:nvPicPr>
        <p:blipFill>
          <a:blip r:embed="rId3">
            <a:alphaModFix/>
          </a:blip>
          <a:stretch>
            <a:fillRect/>
          </a:stretch>
        </p:blipFill>
        <p:spPr>
          <a:xfrm>
            <a:off x="6593913" y="1337850"/>
            <a:ext cx="2238375" cy="30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My Role Jubiair Ahmed</a:t>
            </a:r>
            <a:endParaRPr u="sng"/>
          </a:p>
        </p:txBody>
      </p:sp>
      <p:sp>
        <p:nvSpPr>
          <p:cNvPr id="81" name="Google Shape;81;p17"/>
          <p:cNvSpPr txBox="1"/>
          <p:nvPr>
            <p:ph idx="1" type="body"/>
          </p:nvPr>
        </p:nvSpPr>
        <p:spPr>
          <a:xfrm>
            <a:off x="311700" y="1180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My role is to be a director the director role is to be in charge of my group and make sure they get all of the work done </a:t>
            </a:r>
            <a:r>
              <a:rPr lang="en" sz="2000"/>
              <a:t>because</a:t>
            </a:r>
            <a:r>
              <a:rPr lang="en" sz="2000"/>
              <a:t> I am </a:t>
            </a:r>
            <a:r>
              <a:rPr lang="en" sz="2000"/>
              <a:t>in</a:t>
            </a:r>
            <a:r>
              <a:rPr lang="en" sz="2000"/>
              <a:t> charge of making sure they complete everything and make sure they are enjoying themselves. I also help them with recording and do everything </a:t>
            </a:r>
            <a:r>
              <a:rPr lang="en" sz="2000"/>
              <a:t>else</a:t>
            </a:r>
            <a:r>
              <a:rPr lang="en" sz="2000"/>
              <a:t> that everyone does.</a:t>
            </a:r>
            <a:endParaRPr sz="2000"/>
          </a:p>
          <a:p>
            <a:pPr indent="0" lvl="0" marL="0" rtl="0" algn="l">
              <a:spcBef>
                <a:spcPts val="1600"/>
              </a:spcBef>
              <a:spcAft>
                <a:spcPts val="1600"/>
              </a:spcAft>
              <a:buNone/>
            </a:pPr>
            <a:r>
              <a:t/>
            </a:r>
            <a:endParaRPr/>
          </a:p>
        </p:txBody>
      </p:sp>
      <p:pic>
        <p:nvPicPr>
          <p:cNvPr id="82" name="Google Shape;82;p17"/>
          <p:cNvPicPr preferRelativeResize="0"/>
          <p:nvPr/>
        </p:nvPicPr>
        <p:blipFill>
          <a:blip r:embed="rId3">
            <a:alphaModFix/>
          </a:blip>
          <a:stretch>
            <a:fillRect/>
          </a:stretch>
        </p:blipFill>
        <p:spPr>
          <a:xfrm>
            <a:off x="2888615" y="3111200"/>
            <a:ext cx="3366775" cy="1893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idx="1" type="subTitle"/>
          </p:nvPr>
        </p:nvSpPr>
        <p:spPr>
          <a:xfrm>
            <a:off x="249525" y="14217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type of music video we are doing is a hybrid it is between </a:t>
            </a:r>
            <a:r>
              <a:rPr lang="en"/>
              <a:t>narrative</a:t>
            </a:r>
            <a:r>
              <a:rPr lang="en"/>
              <a:t> and </a:t>
            </a:r>
            <a:r>
              <a:rPr lang="en"/>
              <a:t>performance</a:t>
            </a:r>
            <a:r>
              <a:rPr lang="en"/>
              <a:t>. We have </a:t>
            </a:r>
            <a:r>
              <a:rPr lang="en"/>
              <a:t>selected</a:t>
            </a:r>
            <a:r>
              <a:rPr lang="en"/>
              <a:t> this type of music video </a:t>
            </a:r>
            <a:r>
              <a:rPr lang="en"/>
              <a:t>because</a:t>
            </a:r>
            <a:r>
              <a:rPr lang="en"/>
              <a:t> its just dance then it is not going to go good </a:t>
            </a:r>
            <a:r>
              <a:rPr lang="en"/>
              <a:t>because</a:t>
            </a:r>
            <a:r>
              <a:rPr lang="en"/>
              <a:t> we need really good dancers and </a:t>
            </a:r>
            <a:r>
              <a:rPr lang="en"/>
              <a:t>it's</a:t>
            </a:r>
            <a:r>
              <a:rPr lang="en"/>
              <a:t> going to be very difficult to get dancers so we are doing </a:t>
            </a:r>
            <a:r>
              <a:rPr lang="en"/>
              <a:t>narrative</a:t>
            </a:r>
            <a:r>
              <a:rPr lang="en"/>
              <a:t> </a:t>
            </a:r>
            <a:r>
              <a:rPr lang="en"/>
              <a:t>to</a:t>
            </a:r>
            <a:r>
              <a:rPr lang="en"/>
              <a:t> make it more interesting and more entertaining.</a:t>
            </a:r>
            <a:r>
              <a:rPr lang="en">
                <a:highlight>
                  <a:srgbClr val="FFFFFF"/>
                </a:highlight>
              </a:rPr>
              <a:t> </a:t>
            </a:r>
            <a:endParaRPr>
              <a:highlight>
                <a:srgbClr val="FFFFFF"/>
              </a:highlight>
            </a:endParaRPr>
          </a:p>
        </p:txBody>
      </p:sp>
      <p:sp>
        <p:nvSpPr>
          <p:cNvPr id="88" name="Google Shape;88;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FFFFFF"/>
                </a:solidFill>
              </a:rPr>
              <a:t>Type of music video</a:t>
            </a:r>
            <a:endParaRPr sz="3000" u="sng">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ctrTitle"/>
          </p:nvPr>
        </p:nvSpPr>
        <p:spPr>
          <a:xfrm>
            <a:off x="240858" y="-7574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t>Inspirations</a:t>
            </a:r>
            <a:endParaRPr u="sng"/>
          </a:p>
        </p:txBody>
      </p:sp>
      <p:sp>
        <p:nvSpPr>
          <p:cNvPr id="94" name="Google Shape;94;p19"/>
          <p:cNvSpPr txBox="1"/>
          <p:nvPr>
            <p:ph idx="1" type="subTitle"/>
          </p:nvPr>
        </p:nvSpPr>
        <p:spPr>
          <a:xfrm>
            <a:off x="240850" y="1557500"/>
            <a:ext cx="8520600" cy="184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inspirations we got was from the original music video and we thought about what narrative could fit the lyrics of the original song. The narrative suits the lyrics pretty well because it is a love song and we used this idea because it’s something that just came from the top of our heads and we thought it was a good idea.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2960100" y="338450"/>
            <a:ext cx="322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Identifying our idea</a:t>
            </a:r>
            <a:r>
              <a:rPr lang="en"/>
              <a:t> </a:t>
            </a:r>
            <a:endParaRPr/>
          </a:p>
        </p:txBody>
      </p:sp>
      <p:sp>
        <p:nvSpPr>
          <p:cNvPr id="100" name="Google Shape;100;p20"/>
          <p:cNvSpPr txBox="1"/>
          <p:nvPr>
            <p:ph idx="1" type="body"/>
          </p:nvPr>
        </p:nvSpPr>
        <p:spPr>
          <a:xfrm>
            <a:off x="311700" y="1756550"/>
            <a:ext cx="8520600" cy="22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all voted for the song “When Love Takes Over” by </a:t>
            </a:r>
            <a:r>
              <a:rPr lang="en"/>
              <a:t>David Guetta. </a:t>
            </a:r>
            <a:endParaRPr/>
          </a:p>
          <a:p>
            <a:pPr indent="0" lvl="0" marL="0" rtl="0" algn="l">
              <a:spcBef>
                <a:spcPts val="1600"/>
              </a:spcBef>
              <a:spcAft>
                <a:spcPts val="1600"/>
              </a:spcAft>
              <a:buNone/>
            </a:pPr>
            <a:r>
              <a:rPr lang="en"/>
              <a:t>So the Narrative for our music video is there is two people ( a girl and a boy) following in love however, while they were dating their friends didn’t approve of the relationship so they secretly dating without the friends knowing. Near the end, the couple go to a  party have the time of their lives and the friends see how happy they are and just approve of their relationship.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ctrTitle"/>
          </p:nvPr>
        </p:nvSpPr>
        <p:spPr>
          <a:xfrm>
            <a:off x="396733" y="-6261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t>Codes and Conventions</a:t>
            </a:r>
            <a:endParaRPr u="sng"/>
          </a:p>
        </p:txBody>
      </p:sp>
      <p:sp>
        <p:nvSpPr>
          <p:cNvPr id="106" name="Google Shape;106;p21"/>
          <p:cNvSpPr txBox="1"/>
          <p:nvPr>
            <p:ph idx="1" type="subTitle"/>
          </p:nvPr>
        </p:nvSpPr>
        <p:spPr>
          <a:xfrm>
            <a:off x="311700" y="20599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Some of the codes and conventions that will be used in our music video are the following such as: Bright colours, </a:t>
            </a:r>
            <a:r>
              <a:rPr lang="en"/>
              <a:t>choreography, split scenes, non diegetic sound, low angles, pans, tilts</a:t>
            </a:r>
            <a:r>
              <a:rPr lang="en"/>
              <a:t> and green screen.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