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embeddedFontLst>
    <p:embeddedFont>
      <p:font typeface="Raleway"/>
      <p:regular r:id="rId27"/>
      <p:bold r:id="rId28"/>
      <p:italic r:id="rId29"/>
      <p:boldItalic r:id="rId30"/>
    </p:embeddedFont>
    <p:embeddedFont>
      <p:font typeface="Source Sans Pro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Raleway-bold.fntdata"/><Relationship Id="rId27" Type="http://schemas.openxmlformats.org/officeDocument/2006/relationships/font" Target="fonts/Raleway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Raleway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SourceSansPro-regular.fntdata"/><Relationship Id="rId30" Type="http://schemas.openxmlformats.org/officeDocument/2006/relationships/font" Target="fonts/Raleway-boldItalic.fntdata"/><Relationship Id="rId11" Type="http://schemas.openxmlformats.org/officeDocument/2006/relationships/slide" Target="slides/slide6.xml"/><Relationship Id="rId33" Type="http://schemas.openxmlformats.org/officeDocument/2006/relationships/font" Target="fonts/SourceSansPro-italic.fntdata"/><Relationship Id="rId10" Type="http://schemas.openxmlformats.org/officeDocument/2006/relationships/slide" Target="slides/slide5.xml"/><Relationship Id="rId32" Type="http://schemas.openxmlformats.org/officeDocument/2006/relationships/font" Target="fonts/SourceSansPr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34" Type="http://schemas.openxmlformats.org/officeDocument/2006/relationships/font" Target="fonts/SourceSansPro-bold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d092f597ba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d092f597ba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d092f597ba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d092f597ba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d092f597ba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d092f597ba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cd9716e25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cd9716e25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d092f597ba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d092f597ba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d09a32be5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d09a32be5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d09a32be5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d09a32be5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cefdd345ad_0_1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cefdd345ad_0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c801169da7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c801169da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c801169da7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c801169da7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cefdd345ad_0_1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cefdd345ad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c801169da7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c801169da7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c801169da7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c801169da7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cefdd345ad_0_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cefdd345ad_0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cefdd345ad_0_1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cefdd345ad_0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d09a32be57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d09a32be57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cefdd345ad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cefdd345ad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c801169da7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c801169da7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d092f597b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d092f597b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d092f597ba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d092f597ba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Cooking magazine pitch 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Esther Stephenson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84975" y="118950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Questionnaire </a:t>
            </a:r>
            <a:endParaRPr/>
          </a:p>
        </p:txBody>
      </p:sp>
      <p:sp>
        <p:nvSpPr>
          <p:cNvPr id="115" name="Google Shape;115;p22"/>
          <p:cNvSpPr txBox="1"/>
          <p:nvPr>
            <p:ph idx="1" type="body"/>
          </p:nvPr>
        </p:nvSpPr>
        <p:spPr>
          <a:xfrm>
            <a:off x="923525" y="3391750"/>
            <a:ext cx="6326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I was not sure  about what colours I should use for my magazine and from the responses I got bold and neutral colours was the most selected option. I have decided that I am going to use mainly neutral but add bold colours to the magazine so that my magazine looks appealing. </a:t>
            </a:r>
            <a:endParaRPr/>
          </a:p>
        </p:txBody>
      </p:sp>
      <p:pic>
        <p:nvPicPr>
          <p:cNvPr id="116" name="Google Shape;116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34045" y="742350"/>
            <a:ext cx="5795981" cy="2575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/>
          <p:nvPr>
            <p:ph type="title"/>
          </p:nvPr>
        </p:nvSpPr>
        <p:spPr>
          <a:xfrm>
            <a:off x="196000" y="85350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Poll</a:t>
            </a:r>
            <a:endParaRPr/>
          </a:p>
        </p:txBody>
      </p:sp>
      <p:sp>
        <p:nvSpPr>
          <p:cNvPr id="122" name="Google Shape;122;p23"/>
          <p:cNvSpPr txBox="1"/>
          <p:nvPr>
            <p:ph idx="1" type="body"/>
          </p:nvPr>
        </p:nvSpPr>
        <p:spPr>
          <a:xfrm>
            <a:off x="1240225" y="3824150"/>
            <a:ext cx="6910500" cy="12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At first I chose the name Grillzilla but I wanted to change it so then I decided to do a poll. With my poll I picked four names and one of the most popular names that I chose was Esther Eats.  The name is a great name for my magazine  </a:t>
            </a:r>
            <a:r>
              <a:rPr lang="en"/>
              <a:t>because</a:t>
            </a:r>
            <a:r>
              <a:rPr lang="en"/>
              <a:t> it is short, catchy and it is personal.</a:t>
            </a:r>
            <a:endParaRPr/>
          </a:p>
        </p:txBody>
      </p:sp>
      <p:pic>
        <p:nvPicPr>
          <p:cNvPr id="123" name="Google Shape;123;p23"/>
          <p:cNvPicPr preferRelativeResize="0"/>
          <p:nvPr/>
        </p:nvPicPr>
        <p:blipFill rotWithShape="1">
          <a:blip r:embed="rId3">
            <a:alphaModFix/>
          </a:blip>
          <a:srcRect b="0" l="0" r="0" t="33395"/>
          <a:stretch/>
        </p:blipFill>
        <p:spPr>
          <a:xfrm>
            <a:off x="1463813" y="400100"/>
            <a:ext cx="6216375" cy="3424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Interview</a:t>
            </a:r>
            <a:endParaRPr/>
          </a:p>
        </p:txBody>
      </p:sp>
      <p:sp>
        <p:nvSpPr>
          <p:cNvPr id="129" name="Google Shape;129;p24"/>
          <p:cNvSpPr txBox="1"/>
          <p:nvPr>
            <p:ph idx="1" type="body"/>
          </p:nvPr>
        </p:nvSpPr>
        <p:spPr>
          <a:xfrm>
            <a:off x="311692" y="1068421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 my interview I interviewed Darren Searle from the catering </a:t>
            </a:r>
            <a:r>
              <a:rPr lang="en"/>
              <a:t>department.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 the interview I asked different questions that relates to being a chef.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asked him questions like why did he want to be a chef, what dish does he like to cook and more.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When he respond to one of the questions he would respond to the next question.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response he gave me was detailed and it gave me an insight into his story.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Secondary Research</a:t>
            </a:r>
            <a:endParaRPr/>
          </a:p>
        </p:txBody>
      </p:sp>
      <p:sp>
        <p:nvSpPr>
          <p:cNvPr id="135" name="Google Shape;135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researched a range of topics that relates my idea.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researched into writing articles </a:t>
            </a:r>
            <a:r>
              <a:rPr lang="en"/>
              <a:t>because</a:t>
            </a:r>
            <a:r>
              <a:rPr lang="en"/>
              <a:t>  I feel that I can improve on my writing skills.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looked into designing a cooking magazine. I learnt about the ABC rule I feel that this will help my magazine more.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also looked at food photography tips and tricks that I can use for when I am taking them photos.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looked at  different InDesign tutorials that will help me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watched different tutorials for photoshop that relates to food photography.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looked at the demographics, </a:t>
            </a:r>
            <a:r>
              <a:rPr lang="en"/>
              <a:t>psychometrics and mosaic for my target audience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looked at recipes and recipes from different countries that I can include in my magazine.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6"/>
          <p:cNvSpPr txBox="1"/>
          <p:nvPr>
            <p:ph type="title"/>
          </p:nvPr>
        </p:nvSpPr>
        <p:spPr>
          <a:xfrm>
            <a:off x="311700" y="434500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Pre-production process</a:t>
            </a:r>
            <a:endParaRPr/>
          </a:p>
        </p:txBody>
      </p:sp>
      <p:sp>
        <p:nvSpPr>
          <p:cNvPr id="141" name="Google Shape;141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 pre-production  I will complete different things.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will complete paperwork  for example font justification, Location sheets, risk </a:t>
            </a:r>
            <a:r>
              <a:rPr lang="en"/>
              <a:t>assessment, Colour swatches and  page layout.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will also need to book  the equipment  that I would need.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To prepare for production I will go shopping to get all the ingredients I need to make the different recipes.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 I will continue to do research.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Production process</a:t>
            </a:r>
            <a:endParaRPr/>
          </a:p>
        </p:txBody>
      </p:sp>
      <p:sp>
        <p:nvSpPr>
          <p:cNvPr id="147" name="Google Shape;147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will make the recipes that I chose to include in my magazine.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will need to take the photos using the skills and knowledge I have learnt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To take the photos I will need to </a:t>
            </a:r>
            <a:r>
              <a:rPr lang="en"/>
              <a:t>stage</a:t>
            </a:r>
            <a:r>
              <a:rPr lang="en"/>
              <a:t> the background of the image so that the image is presented nicely.</a:t>
            </a:r>
            <a:endParaRPr/>
          </a:p>
          <a:p>
            <a:pPr indent="-342900" lvl="0" marL="457200" marR="626273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equipment I would need is a tripod and a camera. </a:t>
            </a:r>
            <a:endParaRPr/>
          </a:p>
          <a:p>
            <a:pPr indent="-342900" lvl="0" marL="457200" marR="626273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will continue to do research.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Post-production process</a:t>
            </a:r>
            <a:endParaRPr/>
          </a:p>
        </p:txBody>
      </p:sp>
      <p:sp>
        <p:nvSpPr>
          <p:cNvPr id="153" name="Google Shape;153;p28"/>
          <p:cNvSpPr txBox="1"/>
          <p:nvPr>
            <p:ph idx="1" type="body"/>
          </p:nvPr>
        </p:nvSpPr>
        <p:spPr>
          <a:xfrm>
            <a:off x="238075" y="11735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will need to edit the photos and the magazine in photoshop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As Indesign is new to me I will have a practical on it that will be confirmed on a later date.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 In InDesign I will need to put my magazine pages together.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will also do research to further my knowledge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9"/>
          <p:cNvSpPr txBox="1"/>
          <p:nvPr>
            <p:ph type="title"/>
          </p:nvPr>
        </p:nvSpPr>
        <p:spPr>
          <a:xfrm>
            <a:off x="248600" y="1084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Target audience</a:t>
            </a:r>
            <a:endParaRPr/>
          </a:p>
        </p:txBody>
      </p:sp>
      <p:sp>
        <p:nvSpPr>
          <p:cNvPr id="159" name="Google Shape;159;p29"/>
          <p:cNvSpPr txBox="1"/>
          <p:nvPr>
            <p:ph idx="1" type="body"/>
          </p:nvPr>
        </p:nvSpPr>
        <p:spPr>
          <a:xfrm>
            <a:off x="311700" y="983550"/>
            <a:ext cx="8520600" cy="352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1470" lvl="0" marL="457200" rtl="0" algn="l">
              <a:spcBef>
                <a:spcPts val="2400"/>
              </a:spcBef>
              <a:spcAft>
                <a:spcPts val="0"/>
              </a:spcAft>
              <a:buClr>
                <a:schemeClr val="dk2"/>
              </a:buClr>
              <a:buSzPts val="1620"/>
              <a:buChar char="●"/>
            </a:pPr>
            <a:r>
              <a:rPr lang="en" sz="1620">
                <a:solidFill>
                  <a:schemeClr val="dk2"/>
                </a:solidFill>
              </a:rPr>
              <a:t>My primary target audience  is from the  ages of 18- 25 who is mainly females. They would be student  who is either studying at university or at college. So they would be living at home or living at there university accommodation. </a:t>
            </a:r>
            <a:endParaRPr sz="1620">
              <a:solidFill>
                <a:schemeClr val="dk2"/>
              </a:solidFill>
            </a:endParaRPr>
          </a:p>
          <a:p>
            <a:pPr indent="-33147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20"/>
              <a:buChar char="●"/>
            </a:pPr>
            <a:r>
              <a:rPr lang="en" sz="1620">
                <a:solidFill>
                  <a:schemeClr val="dk2"/>
                </a:solidFill>
              </a:rPr>
              <a:t>BO8 because they would be depending on </a:t>
            </a:r>
            <a:r>
              <a:rPr lang="en" sz="1620">
                <a:solidFill>
                  <a:schemeClr val="dk2"/>
                </a:solidFill>
              </a:rPr>
              <a:t>their</a:t>
            </a:r>
            <a:r>
              <a:rPr lang="en" sz="1620">
                <a:solidFill>
                  <a:schemeClr val="dk2"/>
                </a:solidFill>
              </a:rPr>
              <a:t> parents to support them financially. O66 because they could could be living close to there university. O65 they could have a job  and be studying at the same time. </a:t>
            </a:r>
            <a:endParaRPr sz="1620">
              <a:solidFill>
                <a:schemeClr val="dk2"/>
              </a:solidFill>
            </a:endParaRPr>
          </a:p>
          <a:p>
            <a:pPr indent="-33147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20"/>
              <a:buChar char="●"/>
            </a:pPr>
            <a:r>
              <a:rPr lang="en" sz="1620">
                <a:solidFill>
                  <a:schemeClr val="dk2"/>
                </a:solidFill>
              </a:rPr>
              <a:t>My primary target audience could be in any type of relationship for example the could be dating, single or broken up.  The demographics that my I would put my primary target audience in is  D and E because they are students that would have a job.  </a:t>
            </a:r>
            <a:endParaRPr sz="1620">
              <a:solidFill>
                <a:schemeClr val="dk2"/>
              </a:solidFill>
            </a:endParaRPr>
          </a:p>
          <a:p>
            <a:pPr indent="-33147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20"/>
              <a:buChar char="●"/>
            </a:pPr>
            <a:r>
              <a:rPr lang="en" sz="1620">
                <a:solidFill>
                  <a:schemeClr val="dk2"/>
                </a:solidFill>
              </a:rPr>
              <a:t>My primary target audience  falls under explorer because they are looking for new things lto try.</a:t>
            </a:r>
            <a:endParaRPr sz="1620">
              <a:solidFill>
                <a:schemeClr val="dk2"/>
              </a:solidFill>
            </a:endParaRPr>
          </a:p>
          <a:p>
            <a:pPr indent="0" lvl="0" marL="457200" rtl="0" algn="l">
              <a:spcBef>
                <a:spcPts val="600"/>
              </a:spcBef>
              <a:spcAft>
                <a:spcPts val="1200"/>
              </a:spcAft>
              <a:buNone/>
            </a:pPr>
            <a:r>
              <a:t/>
            </a:r>
            <a:endParaRPr sz="72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Target audience</a:t>
            </a:r>
            <a:endParaRPr/>
          </a:p>
        </p:txBody>
      </p:sp>
      <p:sp>
        <p:nvSpPr>
          <p:cNvPr id="165" name="Google Shape;165;p30"/>
          <p:cNvSpPr txBox="1"/>
          <p:nvPr>
            <p:ph idx="1" type="body"/>
          </p:nvPr>
        </p:nvSpPr>
        <p:spPr>
          <a:xfrm>
            <a:off x="311700" y="1152475"/>
            <a:ext cx="8520600" cy="379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1470" lvl="0" marL="457200" rtl="0" algn="l">
              <a:spcBef>
                <a:spcPts val="2400"/>
              </a:spcBef>
              <a:spcAft>
                <a:spcPts val="0"/>
              </a:spcAft>
              <a:buClr>
                <a:schemeClr val="dk2"/>
              </a:buClr>
              <a:buSzPts val="1620"/>
              <a:buChar char="●"/>
            </a:pPr>
            <a:r>
              <a:rPr b="1" lang="en" sz="1620">
                <a:solidFill>
                  <a:schemeClr val="dk2"/>
                </a:solidFill>
              </a:rPr>
              <a:t>My secondary target audience  is from the  ages of  26-33 who will be males. They  would be working and  they could be furthering their education. So they would be living by themselves or with someone else. </a:t>
            </a:r>
            <a:endParaRPr b="1" sz="1620">
              <a:solidFill>
                <a:schemeClr val="dk2"/>
              </a:solidFill>
            </a:endParaRPr>
          </a:p>
          <a:p>
            <a:pPr indent="-33147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20"/>
              <a:buChar char="●"/>
            </a:pPr>
            <a:r>
              <a:rPr b="1" lang="en" sz="1620">
                <a:solidFill>
                  <a:schemeClr val="dk2"/>
                </a:solidFill>
              </a:rPr>
              <a:t>O61 as they would be building there career. 062  as they  would be renting out flats. H35 flying solo as they would be young singles who would rent homes. </a:t>
            </a:r>
            <a:endParaRPr b="1" sz="1620">
              <a:solidFill>
                <a:schemeClr val="dk2"/>
              </a:solidFill>
            </a:endParaRPr>
          </a:p>
          <a:p>
            <a:pPr indent="-33147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20"/>
              <a:buChar char="●"/>
            </a:pPr>
            <a:r>
              <a:rPr b="1" lang="en" sz="1620">
                <a:solidFill>
                  <a:schemeClr val="dk2"/>
                </a:solidFill>
              </a:rPr>
              <a:t>My secondary target audience could be in any type of relationship for example the could be dating, single or broken up.  </a:t>
            </a:r>
            <a:endParaRPr b="1" sz="1620">
              <a:solidFill>
                <a:schemeClr val="dk2"/>
              </a:solidFill>
            </a:endParaRPr>
          </a:p>
          <a:p>
            <a:pPr indent="-33147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20"/>
              <a:buChar char="●"/>
            </a:pPr>
            <a:r>
              <a:rPr b="1" lang="en" sz="1620">
                <a:solidFill>
                  <a:schemeClr val="dk2"/>
                </a:solidFill>
              </a:rPr>
              <a:t>The demographics that my I would put my secondary target audience in is  C1, C2, D and E because they are students that would have a job.  </a:t>
            </a:r>
            <a:endParaRPr b="1" sz="1620">
              <a:solidFill>
                <a:schemeClr val="dk2"/>
              </a:solidFill>
            </a:endParaRPr>
          </a:p>
          <a:p>
            <a:pPr indent="-33147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20"/>
              <a:buChar char="●"/>
            </a:pPr>
            <a:r>
              <a:rPr lang="en" sz="1620">
                <a:solidFill>
                  <a:schemeClr val="dk2"/>
                </a:solidFill>
              </a:rPr>
              <a:t>My primary target audience  falls under explorer because they are looking for new things lto try</a:t>
            </a:r>
            <a:r>
              <a:rPr b="1" lang="en" sz="1620">
                <a:solidFill>
                  <a:schemeClr val="dk2"/>
                </a:solidFill>
              </a:rPr>
              <a:t>. </a:t>
            </a:r>
            <a:endParaRPr sz="21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if things go wrong?</a:t>
            </a:r>
            <a:endParaRPr/>
          </a:p>
        </p:txBody>
      </p:sp>
      <p:sp>
        <p:nvSpPr>
          <p:cNvPr id="171" name="Google Shape;171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When it comes to getting the </a:t>
            </a:r>
            <a:r>
              <a:rPr lang="en"/>
              <a:t>ingredients</a:t>
            </a:r>
            <a:r>
              <a:rPr lang="en"/>
              <a:t> if I forgot something at the store or it was not the right </a:t>
            </a:r>
            <a:r>
              <a:rPr lang="en"/>
              <a:t>ingredient</a:t>
            </a:r>
            <a:r>
              <a:rPr lang="en"/>
              <a:t> I will go to the local store.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the </a:t>
            </a:r>
            <a:r>
              <a:rPr lang="en"/>
              <a:t>batteries</a:t>
            </a:r>
            <a:r>
              <a:rPr lang="en"/>
              <a:t> dye on the camera  I will make sure that I book out extra </a:t>
            </a:r>
            <a:r>
              <a:rPr lang="en"/>
              <a:t>batteries.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a techniques does not work I will try a different technique by watching tutorials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I feel about FMP?</a:t>
            </a:r>
            <a:endParaRPr b="0"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 For this unit I am excited but I am also </a:t>
            </a:r>
            <a:r>
              <a:rPr lang="en"/>
              <a:t>nervous</a:t>
            </a:r>
            <a:r>
              <a:rPr lang="en"/>
              <a:t>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</a:t>
            </a:r>
            <a:r>
              <a:rPr lang="en"/>
              <a:t>reason</a:t>
            </a:r>
            <a:r>
              <a:rPr lang="en"/>
              <a:t> for me feeling this way is because I want create a magazine that stands out and showcase my </a:t>
            </a:r>
            <a:r>
              <a:rPr lang="en"/>
              <a:t>knowledge and skills</a:t>
            </a:r>
            <a:r>
              <a:rPr lang="en"/>
              <a:t> that I gained over the years  </a:t>
            </a:r>
            <a:r>
              <a:rPr lang="en"/>
              <a:t>studying</a:t>
            </a:r>
            <a:r>
              <a:rPr lang="en"/>
              <a:t> media.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also feel that this will challenge me to push myself out of my comfort zone.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am eager to learn about InDesign as it is a new software for me and food photography.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</a:t>
            </a:r>
            <a:r>
              <a:rPr lang="en"/>
              <a:t>initial</a:t>
            </a:r>
            <a:r>
              <a:rPr lang="en"/>
              <a:t> idea for the screening </a:t>
            </a:r>
            <a:endParaRPr/>
          </a:p>
        </p:txBody>
      </p:sp>
      <p:sp>
        <p:nvSpPr>
          <p:cNvPr id="177" name="Google Shape;177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 the screening  I was thinking of creating a reading corner.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 the reading corner I thought of beanbags and cushions so that when they are reading my magazine they are relaxed and comfortable so that when they read my  magazine they are giving </a:t>
            </a:r>
            <a:r>
              <a:rPr lang="en"/>
              <a:t>their</a:t>
            </a:r>
            <a:r>
              <a:rPr lang="en"/>
              <a:t> full attention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 the feedback I was thinking to get </a:t>
            </a:r>
            <a:r>
              <a:rPr lang="en"/>
              <a:t>feedback</a:t>
            </a:r>
            <a:r>
              <a:rPr lang="en"/>
              <a:t> cards where they can put the cards in a box.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</a:t>
            </a:r>
            <a:r>
              <a:rPr lang="en"/>
              <a:t>feel</a:t>
            </a:r>
            <a:r>
              <a:rPr lang="en"/>
              <a:t> like as I go on I can add to this idea and make it more creative.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3"/>
          <p:cNvSpPr txBox="1"/>
          <p:nvPr>
            <p:ph idx="1" type="body"/>
          </p:nvPr>
        </p:nvSpPr>
        <p:spPr>
          <a:xfrm>
            <a:off x="217025" y="1120925"/>
            <a:ext cx="8520600" cy="34164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100">
                <a:solidFill>
                  <a:srgbClr val="000000"/>
                </a:solidFill>
              </a:rPr>
              <a:t>The End </a:t>
            </a:r>
            <a:endParaRPr sz="61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6100">
                <a:solidFill>
                  <a:srgbClr val="000000"/>
                </a:solidFill>
              </a:rPr>
              <a:t>Any Questions</a:t>
            </a:r>
            <a:endParaRPr sz="61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234650"/>
            <a:ext cx="8520600" cy="9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My initial ideas were and what the mind map taught me.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 My </a:t>
            </a:r>
            <a:r>
              <a:rPr lang="en"/>
              <a:t>initial</a:t>
            </a:r>
            <a:r>
              <a:rPr lang="en"/>
              <a:t> idea was to create a magazine that was for teen moms but then I had a </a:t>
            </a:r>
            <a:r>
              <a:rPr lang="en"/>
              <a:t>discussion</a:t>
            </a:r>
            <a:r>
              <a:rPr lang="en"/>
              <a:t> about my idea and I found out that it would be harder than I thought to create as I am not in the target audience.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Then I went to my second idea which is the cooking magazine. The reason why I chose a cooking magazine because everyone enjoys food  and it is a popular topic.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mind map has taught me that I have gained a range of skills that I need to work on more.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It made me realise that I enjoy enjoy creating magazines more than filming or editing films or music videos. 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My final idea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My final idea is to create a cooking magazine.</a:t>
            </a:r>
            <a:endParaRPr/>
          </a:p>
          <a:p>
            <a:pPr indent="-342900" lvl="0" marL="457200" marR="626273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 my magazine I will include food recipe, cooking tips, recipes from different countries, popular food trends, shopping lists of the </a:t>
            </a:r>
            <a:r>
              <a:rPr lang="en"/>
              <a:t>ingredients and the interview I conducted</a:t>
            </a:r>
            <a:r>
              <a:rPr lang="en"/>
              <a:t>.</a:t>
            </a:r>
            <a:endParaRPr/>
          </a:p>
          <a:p>
            <a:pPr indent="-342900" lvl="0" marL="457200" marR="626273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first came up with the name Grillzilla at first but then I got feedback on the name and the </a:t>
            </a:r>
            <a:r>
              <a:rPr lang="en"/>
              <a:t>feedback</a:t>
            </a:r>
            <a:r>
              <a:rPr lang="en"/>
              <a:t> was that the name should be different so I opened a poll and the most popular name  is Esther Eats </a:t>
            </a:r>
            <a:endParaRPr/>
          </a:p>
          <a:p>
            <a:pPr indent="-342900" lvl="0" marL="457200" marR="626273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am cooking the recipes myself and taking the images.</a:t>
            </a:r>
            <a:endParaRPr/>
          </a:p>
          <a:p>
            <a:pPr indent="-342900" lvl="0" marL="457200" marR="626273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decided to print my magazine due to because people can give it there full attention.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Feedback and Evaluation 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 When creating my magazine I will get audience feedback.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 </a:t>
            </a:r>
            <a:r>
              <a:rPr lang="en"/>
              <a:t>audience</a:t>
            </a:r>
            <a:r>
              <a:rPr lang="en"/>
              <a:t> feedback I will reach out to different people that is in my target audience to get feedback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 I will also use the different </a:t>
            </a:r>
            <a:r>
              <a:rPr lang="en"/>
              <a:t>forums</a:t>
            </a:r>
            <a:r>
              <a:rPr lang="en"/>
              <a:t> online for example reddit.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While creating the different stages of my  magazine and my images I will send them out and  get feedback on what I can improve 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Throughout the production and post-production I will evaluate what I have been doing and what I can improve.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At the end of the unit I will do an overall evaluation.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this FMP will stretch me and challenge me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 Ths FMP will challenge me because I have not done food photography or used InDesign before.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will be doing food photography  which is different to me so I will be having a </a:t>
            </a:r>
            <a:r>
              <a:rPr lang="en"/>
              <a:t>practical</a:t>
            </a:r>
            <a:r>
              <a:rPr lang="en"/>
              <a:t> with </a:t>
            </a:r>
            <a:r>
              <a:rPr lang="en"/>
              <a:t>Michael on it  but I also have done some research on it.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 I will be using InDesign to put my magazine together but I will have a practical on InDesign that will be done in the future.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Research methods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 For my research I did both primary and secondary that included </a:t>
            </a:r>
            <a:r>
              <a:rPr lang="en"/>
              <a:t>qualitative</a:t>
            </a:r>
            <a:r>
              <a:rPr lang="en"/>
              <a:t> and </a:t>
            </a:r>
            <a:r>
              <a:rPr lang="en"/>
              <a:t>quantitative.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 For my primary research I conducted a questionnaire, a poll and an interview.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 For the questionnaire I got 38 responses.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questionnaire confirmed my idea for my magazine.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 my interview I asked a chef that works in the catering department to interview him 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 The poll was mainly to help me decide on a name for my magazine.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 my secondary research I went to look at different topics that relate to my idea.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80300" y="108450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Questionnaire 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67175" y="3298200"/>
            <a:ext cx="8141400" cy="192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From my questionnaire I </a:t>
            </a:r>
            <a:r>
              <a:rPr lang="en"/>
              <a:t>found</a:t>
            </a:r>
            <a:r>
              <a:rPr lang="en"/>
              <a:t> out that those who are between the ages 18-22 and those who are 33 and over answered my questionnaire the most. My primary target audience answered my question more than my secondary </a:t>
            </a:r>
            <a:r>
              <a:rPr lang="en"/>
              <a:t>target audience  so this made me think that I might have to change my secondary target audience. I decided that I will keep my secondary target audience the same I will find it easier to create content for them.</a:t>
            </a:r>
            <a:endParaRPr/>
          </a:p>
        </p:txBody>
      </p:sp>
      <p:pic>
        <p:nvPicPr>
          <p:cNvPr id="102" name="Google Shape;10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54402" y="599827"/>
            <a:ext cx="5766950" cy="277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185475" y="19257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Questionnaire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1208675" y="3560600"/>
            <a:ext cx="7036800" cy="138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 From my questionnaire I found out that females answered my questionnaire more than males did. This helped me to determine that I should aim my magazine mainly at females as they enjoy cooking more than males do.</a:t>
            </a:r>
            <a:endParaRPr/>
          </a:p>
        </p:txBody>
      </p:sp>
      <p:pic>
        <p:nvPicPr>
          <p:cNvPr id="109" name="Google Shape;10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93425" y="1031500"/>
            <a:ext cx="5305700" cy="2474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