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Proxima Nova"/>
      <p:regular r:id="rId18"/>
      <p:bold r:id="rId19"/>
      <p:italic r:id="rId20"/>
      <p:boldItalic r:id="rId21"/>
    </p:embeddedFont>
    <p:embeddedFont>
      <p:font typeface="Roboto"/>
      <p:regular r:id="rId22"/>
      <p:bold r:id="rId23"/>
      <p:italic r:id="rId24"/>
      <p:boldItalic r:id="rId25"/>
    </p:embeddedFont>
    <p:embeddedFont>
      <p:font typeface="Alfa Slab One"/>
      <p:regular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roximaNova-italic.fntdata"/><Relationship Id="rId22" Type="http://schemas.openxmlformats.org/officeDocument/2006/relationships/font" Target="fonts/Roboto-regular.fntdata"/><Relationship Id="rId21" Type="http://schemas.openxmlformats.org/officeDocument/2006/relationships/font" Target="fonts/ProximaNova-boldItalic.fntdata"/><Relationship Id="rId24" Type="http://schemas.openxmlformats.org/officeDocument/2006/relationships/font" Target="fonts/Roboto-italic.fntdata"/><Relationship Id="rId23" Type="http://schemas.openxmlformats.org/officeDocument/2006/relationships/font" Target="fonts/Robo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lfaSlabOne-regular.fntdata"/><Relationship Id="rId25" Type="http://schemas.openxmlformats.org/officeDocument/2006/relationships/font" Target="fonts/Robo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ProximaNova-bold.fntdata"/><Relationship Id="rId18" Type="http://schemas.openxmlformats.org/officeDocument/2006/relationships/font" Target="fonts/ProximaNova-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2" name="Shape 52"/>
        <p:cNvGrpSpPr/>
        <p:nvPr/>
      </p:nvGrpSpPr>
      <p:grpSpPr>
        <a:xfrm>
          <a:off x="0" y="0"/>
          <a:ext cx="0" cy="0"/>
          <a:chOff x="0" y="0"/>
          <a:chExt cx="0" cy="0"/>
        </a:xfrm>
      </p:grpSpPr>
      <p:sp>
        <p:nvSpPr>
          <p:cNvPr id="53" name="Google Shape;5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Google Shape;107;g6c09f66efb_0_2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6c09f66efb_0_2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Google Shape;113;g6c09f66efb_0_2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6c09f66efb_0_2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g6c09f66efb_0_2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6c09f66efb_0_2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 name="Shape 58"/>
        <p:cNvGrpSpPr/>
        <p:nvPr/>
      </p:nvGrpSpPr>
      <p:grpSpPr>
        <a:xfrm>
          <a:off x="0" y="0"/>
          <a:ext cx="0" cy="0"/>
          <a:chOff x="0" y="0"/>
          <a:chExt cx="0" cy="0"/>
        </a:xfrm>
      </p:grpSpPr>
      <p:sp>
        <p:nvSpPr>
          <p:cNvPr id="59" name="Google Shape;59;g6c09f66efb_1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6c09f66efb_1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Google Shape;65;g6c09f66efb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6c09f66efb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Google Shape;71;g6c09f66efb_0_2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6c09f66efb_0_2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Google Shape;77;g6c09f66efb_0_2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6c09f66efb_0_2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6c09f66efb_0_2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6c09f66efb_0_2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Google Shape;89;g6c09f66efb_0_2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6c09f66efb_0_2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Google Shape;95;g6c0f10527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6c0f10527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Google Shape;101;g6c09f66efb_0_2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6c09f66efb_0_2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4278300" y="2751163"/>
            <a:ext cx="587400" cy="0"/>
          </a:xfrm>
          <a:prstGeom prst="straightConnector1">
            <a:avLst/>
          </a:prstGeom>
          <a:noFill/>
          <a:ln cap="flat" cmpd="sng" w="76200">
            <a:solidFill>
              <a:schemeClr val="dk1"/>
            </a:solidFill>
            <a:prstDash val="solid"/>
            <a:round/>
            <a:headEnd len="sm" w="sm" type="none"/>
            <a:tailEnd len="sm" w="sm" type="none"/>
          </a:ln>
        </p:spPr>
      </p:cxnSp>
      <p:sp>
        <p:nvSpPr>
          <p:cNvPr id="11" name="Google Shape;11;p2"/>
          <p:cNvSpPr txBox="1"/>
          <p:nvPr>
            <p:ph type="ctrTitle"/>
          </p:nvPr>
        </p:nvSpPr>
        <p:spPr>
          <a:xfrm>
            <a:off x="311700" y="595975"/>
            <a:ext cx="8520600" cy="19578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5400"/>
              <a:buNone/>
              <a:defRPr sz="5400"/>
            </a:lvl1pPr>
            <a:lvl2pPr lvl="1" rtl="0" algn="ctr">
              <a:spcBef>
                <a:spcPts val="0"/>
              </a:spcBef>
              <a:spcAft>
                <a:spcPts val="0"/>
              </a:spcAft>
              <a:buSzPts val="5400"/>
              <a:buNone/>
              <a:defRPr sz="5400"/>
            </a:lvl2pPr>
            <a:lvl3pPr lvl="2" rtl="0" algn="ctr">
              <a:spcBef>
                <a:spcPts val="0"/>
              </a:spcBef>
              <a:spcAft>
                <a:spcPts val="0"/>
              </a:spcAft>
              <a:buSzPts val="5400"/>
              <a:buNone/>
              <a:defRPr sz="5400"/>
            </a:lvl3pPr>
            <a:lvl4pPr lvl="3" rtl="0" algn="ctr">
              <a:spcBef>
                <a:spcPts val="0"/>
              </a:spcBef>
              <a:spcAft>
                <a:spcPts val="0"/>
              </a:spcAft>
              <a:buSzPts val="5400"/>
              <a:buNone/>
              <a:defRPr sz="5400"/>
            </a:lvl4pPr>
            <a:lvl5pPr lvl="4" rtl="0" algn="ctr">
              <a:spcBef>
                <a:spcPts val="0"/>
              </a:spcBef>
              <a:spcAft>
                <a:spcPts val="0"/>
              </a:spcAft>
              <a:buSzPts val="5400"/>
              <a:buNone/>
              <a:defRPr sz="5400"/>
            </a:lvl5pPr>
            <a:lvl6pPr lvl="5" rtl="0" algn="ctr">
              <a:spcBef>
                <a:spcPts val="0"/>
              </a:spcBef>
              <a:spcAft>
                <a:spcPts val="0"/>
              </a:spcAft>
              <a:buSzPts val="5400"/>
              <a:buNone/>
              <a:defRPr sz="5400"/>
            </a:lvl6pPr>
            <a:lvl7pPr lvl="6" rtl="0" algn="ctr">
              <a:spcBef>
                <a:spcPts val="0"/>
              </a:spcBef>
              <a:spcAft>
                <a:spcPts val="0"/>
              </a:spcAft>
              <a:buSzPts val="5400"/>
              <a:buNone/>
              <a:defRPr sz="5400"/>
            </a:lvl7pPr>
            <a:lvl8pPr lvl="7" rtl="0" algn="ctr">
              <a:spcBef>
                <a:spcPts val="0"/>
              </a:spcBef>
              <a:spcAft>
                <a:spcPts val="0"/>
              </a:spcAft>
              <a:buSzPts val="5400"/>
              <a:buNone/>
              <a:defRPr sz="5400"/>
            </a:lvl8pPr>
            <a:lvl9pPr lvl="8" rtl="0" algn="ctr">
              <a:spcBef>
                <a:spcPts val="0"/>
              </a:spcBef>
              <a:spcAft>
                <a:spcPts val="0"/>
              </a:spcAft>
              <a:buSzPts val="5400"/>
              <a:buNone/>
              <a:defRPr sz="5400"/>
            </a:lvl9pPr>
          </a:lstStyle>
          <a:p/>
        </p:txBody>
      </p:sp>
      <p:sp>
        <p:nvSpPr>
          <p:cNvPr id="12" name="Google Shape;12;p2"/>
          <p:cNvSpPr txBox="1"/>
          <p:nvPr>
            <p:ph idx="1" type="subTitle"/>
          </p:nvPr>
        </p:nvSpPr>
        <p:spPr>
          <a:xfrm>
            <a:off x="311700" y="3165823"/>
            <a:ext cx="8520600" cy="7335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400"/>
              <a:buNone/>
              <a:defRPr sz="2400"/>
            </a:lvl1pPr>
            <a:lvl2pPr lvl="1" rtl="0" algn="ctr">
              <a:lnSpc>
                <a:spcPct val="100000"/>
              </a:lnSpc>
              <a:spcBef>
                <a:spcPts val="0"/>
              </a:spcBef>
              <a:spcAft>
                <a:spcPts val="0"/>
              </a:spcAft>
              <a:buSzPts val="2400"/>
              <a:buNone/>
              <a:defRPr sz="2400"/>
            </a:lvl2pPr>
            <a:lvl3pPr lvl="2" rtl="0" algn="ctr">
              <a:lnSpc>
                <a:spcPct val="100000"/>
              </a:lnSpc>
              <a:spcBef>
                <a:spcPts val="0"/>
              </a:spcBef>
              <a:spcAft>
                <a:spcPts val="0"/>
              </a:spcAft>
              <a:buSzPts val="2400"/>
              <a:buNone/>
              <a:defRPr sz="2400"/>
            </a:lvl3pPr>
            <a:lvl4pPr lvl="3" rtl="0" algn="ctr">
              <a:lnSpc>
                <a:spcPct val="100000"/>
              </a:lnSpc>
              <a:spcBef>
                <a:spcPts val="0"/>
              </a:spcBef>
              <a:spcAft>
                <a:spcPts val="0"/>
              </a:spcAft>
              <a:buSzPts val="2400"/>
              <a:buNone/>
              <a:defRPr sz="2400"/>
            </a:lvl4pPr>
            <a:lvl5pPr lvl="4" rtl="0" algn="ctr">
              <a:lnSpc>
                <a:spcPct val="100000"/>
              </a:lnSpc>
              <a:spcBef>
                <a:spcPts val="0"/>
              </a:spcBef>
              <a:spcAft>
                <a:spcPts val="0"/>
              </a:spcAft>
              <a:buSzPts val="2400"/>
              <a:buNone/>
              <a:defRPr sz="2400"/>
            </a:lvl5pPr>
            <a:lvl6pPr lvl="5" rtl="0" algn="ctr">
              <a:lnSpc>
                <a:spcPct val="100000"/>
              </a:lnSpc>
              <a:spcBef>
                <a:spcPts val="0"/>
              </a:spcBef>
              <a:spcAft>
                <a:spcPts val="0"/>
              </a:spcAft>
              <a:buSzPts val="2400"/>
              <a:buNone/>
              <a:defRPr sz="2400"/>
            </a:lvl6pPr>
            <a:lvl7pPr lvl="6" rtl="0" algn="ctr">
              <a:lnSpc>
                <a:spcPct val="100000"/>
              </a:lnSpc>
              <a:spcBef>
                <a:spcPts val="0"/>
              </a:spcBef>
              <a:spcAft>
                <a:spcPts val="0"/>
              </a:spcAft>
              <a:buSzPts val="2400"/>
              <a:buNone/>
              <a:defRPr sz="2400"/>
            </a:lvl7pPr>
            <a:lvl8pPr lvl="7" rtl="0" algn="ctr">
              <a:lnSpc>
                <a:spcPct val="100000"/>
              </a:lnSpc>
              <a:spcBef>
                <a:spcPts val="0"/>
              </a:spcBef>
              <a:spcAft>
                <a:spcPts val="0"/>
              </a:spcAft>
              <a:buSzPts val="2400"/>
              <a:buNone/>
              <a:defRPr sz="2400"/>
            </a:lvl8pPr>
            <a:lvl9pPr lvl="8" rtl="0" algn="ctr">
              <a:lnSpc>
                <a:spcPct val="100000"/>
              </a:lnSpc>
              <a:spcBef>
                <a:spcPts val="0"/>
              </a:spcBef>
              <a:spcAft>
                <a:spcPts val="0"/>
              </a:spcAft>
              <a:buSzPts val="2400"/>
              <a:buNone/>
              <a:defRPr sz="2400"/>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6" name="Shape 46"/>
        <p:cNvGrpSpPr/>
        <p:nvPr/>
      </p:nvGrpSpPr>
      <p:grpSpPr>
        <a:xfrm>
          <a:off x="0" y="0"/>
          <a:ext cx="0" cy="0"/>
          <a:chOff x="0" y="0"/>
          <a:chExt cx="0" cy="0"/>
        </a:xfrm>
      </p:grpSpPr>
      <p:sp>
        <p:nvSpPr>
          <p:cNvPr id="47" name="Google Shape;47;p11"/>
          <p:cNvSpPr txBox="1"/>
          <p:nvPr>
            <p:ph hasCustomPrompt="1" type="title"/>
          </p:nvPr>
        </p:nvSpPr>
        <p:spPr>
          <a:xfrm>
            <a:off x="311700" y="1167925"/>
            <a:ext cx="8520600" cy="19800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dk1"/>
              </a:buClr>
              <a:buSzPts val="11000"/>
              <a:buNone/>
              <a:defRPr sz="11000">
                <a:solidFill>
                  <a:schemeClr val="dk1"/>
                </a:solidFill>
              </a:defRPr>
            </a:lvl1pPr>
            <a:lvl2pPr lvl="1" rtl="0" algn="ctr">
              <a:spcBef>
                <a:spcPts val="0"/>
              </a:spcBef>
              <a:spcAft>
                <a:spcPts val="0"/>
              </a:spcAft>
              <a:buClr>
                <a:schemeClr val="dk1"/>
              </a:buClr>
              <a:buSzPts val="11000"/>
              <a:buNone/>
              <a:defRPr sz="11000">
                <a:solidFill>
                  <a:schemeClr val="dk1"/>
                </a:solidFill>
              </a:defRPr>
            </a:lvl2pPr>
            <a:lvl3pPr lvl="2" rtl="0" algn="ctr">
              <a:spcBef>
                <a:spcPts val="0"/>
              </a:spcBef>
              <a:spcAft>
                <a:spcPts val="0"/>
              </a:spcAft>
              <a:buClr>
                <a:schemeClr val="dk1"/>
              </a:buClr>
              <a:buSzPts val="11000"/>
              <a:buNone/>
              <a:defRPr sz="11000">
                <a:solidFill>
                  <a:schemeClr val="dk1"/>
                </a:solidFill>
              </a:defRPr>
            </a:lvl3pPr>
            <a:lvl4pPr lvl="3" rtl="0" algn="ctr">
              <a:spcBef>
                <a:spcPts val="0"/>
              </a:spcBef>
              <a:spcAft>
                <a:spcPts val="0"/>
              </a:spcAft>
              <a:buClr>
                <a:schemeClr val="dk1"/>
              </a:buClr>
              <a:buSzPts val="11000"/>
              <a:buNone/>
              <a:defRPr sz="11000">
                <a:solidFill>
                  <a:schemeClr val="dk1"/>
                </a:solidFill>
              </a:defRPr>
            </a:lvl4pPr>
            <a:lvl5pPr lvl="4" rtl="0" algn="ctr">
              <a:spcBef>
                <a:spcPts val="0"/>
              </a:spcBef>
              <a:spcAft>
                <a:spcPts val="0"/>
              </a:spcAft>
              <a:buClr>
                <a:schemeClr val="dk1"/>
              </a:buClr>
              <a:buSzPts val="11000"/>
              <a:buNone/>
              <a:defRPr sz="11000">
                <a:solidFill>
                  <a:schemeClr val="dk1"/>
                </a:solidFill>
              </a:defRPr>
            </a:lvl5pPr>
            <a:lvl6pPr lvl="5" rtl="0" algn="ctr">
              <a:spcBef>
                <a:spcPts val="0"/>
              </a:spcBef>
              <a:spcAft>
                <a:spcPts val="0"/>
              </a:spcAft>
              <a:buClr>
                <a:schemeClr val="dk1"/>
              </a:buClr>
              <a:buSzPts val="11000"/>
              <a:buNone/>
              <a:defRPr sz="11000">
                <a:solidFill>
                  <a:schemeClr val="dk1"/>
                </a:solidFill>
              </a:defRPr>
            </a:lvl6pPr>
            <a:lvl7pPr lvl="6" rtl="0" algn="ctr">
              <a:spcBef>
                <a:spcPts val="0"/>
              </a:spcBef>
              <a:spcAft>
                <a:spcPts val="0"/>
              </a:spcAft>
              <a:buClr>
                <a:schemeClr val="dk1"/>
              </a:buClr>
              <a:buSzPts val="11000"/>
              <a:buNone/>
              <a:defRPr sz="11000">
                <a:solidFill>
                  <a:schemeClr val="dk1"/>
                </a:solidFill>
              </a:defRPr>
            </a:lvl7pPr>
            <a:lvl8pPr lvl="7" rtl="0" algn="ctr">
              <a:spcBef>
                <a:spcPts val="0"/>
              </a:spcBef>
              <a:spcAft>
                <a:spcPts val="0"/>
              </a:spcAft>
              <a:buClr>
                <a:schemeClr val="dk1"/>
              </a:buClr>
              <a:buSzPts val="11000"/>
              <a:buNone/>
              <a:defRPr sz="11000">
                <a:solidFill>
                  <a:schemeClr val="dk1"/>
                </a:solidFill>
              </a:defRPr>
            </a:lvl8pPr>
            <a:lvl9pPr lvl="8" rtl="0" algn="ctr">
              <a:spcBef>
                <a:spcPts val="0"/>
              </a:spcBef>
              <a:spcAft>
                <a:spcPts val="0"/>
              </a:spcAft>
              <a:buClr>
                <a:schemeClr val="dk1"/>
              </a:buClr>
              <a:buSzPts val="11000"/>
              <a:buNone/>
              <a:defRPr sz="11000">
                <a:solidFill>
                  <a:schemeClr val="dk1"/>
                </a:solidFill>
              </a:defRPr>
            </a:lvl9pPr>
          </a:lstStyle>
          <a:p>
            <a:r>
              <a:t>xx%</a:t>
            </a:r>
          </a:p>
        </p:txBody>
      </p:sp>
      <p:sp>
        <p:nvSpPr>
          <p:cNvPr id="48" name="Google Shape;48;p11"/>
          <p:cNvSpPr txBox="1"/>
          <p:nvPr>
            <p:ph idx="1" type="body"/>
          </p:nvPr>
        </p:nvSpPr>
        <p:spPr>
          <a:xfrm>
            <a:off x="311700" y="3224250"/>
            <a:ext cx="8520600" cy="10716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49" name="Google Shape;49;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0" name="Shape 50"/>
        <p:cNvGrpSpPr/>
        <p:nvPr/>
      </p:nvGrpSpPr>
      <p:grpSpPr>
        <a:xfrm>
          <a:off x="0" y="0"/>
          <a:ext cx="0" cy="0"/>
          <a:chOff x="0" y="0"/>
          <a:chExt cx="0" cy="0"/>
        </a:xfrm>
      </p:grpSpPr>
      <p:sp>
        <p:nvSpPr>
          <p:cNvPr id="51" name="Google Shape;51;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311700" y="2480550"/>
            <a:ext cx="8114400" cy="2445900"/>
          </a:xfrm>
          <a:prstGeom prst="rect">
            <a:avLst/>
          </a:prstGeom>
        </p:spPr>
        <p:txBody>
          <a:bodyPr anchorCtr="0" anchor="b" bIns="91425" lIns="91425" spcFirstLastPara="1" rIns="91425" wrap="square" tIns="91425">
            <a:noAutofit/>
          </a:bodyPr>
          <a:lstStyle>
            <a:lvl1pPr lvl="0" rtl="0">
              <a:spcBef>
                <a:spcPts val="0"/>
              </a:spcBef>
              <a:spcAft>
                <a:spcPts val="0"/>
              </a:spcAft>
              <a:buClr>
                <a:schemeClr val="lt1"/>
              </a:buClr>
              <a:buSzPts val="6800"/>
              <a:buNone/>
              <a:defRPr sz="6800">
                <a:solidFill>
                  <a:schemeClr val="lt1"/>
                </a:solidFill>
              </a:defRPr>
            </a:lvl1pPr>
            <a:lvl2pPr lvl="1" rtl="0">
              <a:spcBef>
                <a:spcPts val="0"/>
              </a:spcBef>
              <a:spcAft>
                <a:spcPts val="0"/>
              </a:spcAft>
              <a:buClr>
                <a:schemeClr val="lt1"/>
              </a:buClr>
              <a:buSzPts val="6800"/>
              <a:buNone/>
              <a:defRPr sz="6800">
                <a:solidFill>
                  <a:schemeClr val="lt1"/>
                </a:solidFill>
              </a:defRPr>
            </a:lvl2pPr>
            <a:lvl3pPr lvl="2" rtl="0">
              <a:spcBef>
                <a:spcPts val="0"/>
              </a:spcBef>
              <a:spcAft>
                <a:spcPts val="0"/>
              </a:spcAft>
              <a:buClr>
                <a:schemeClr val="lt1"/>
              </a:buClr>
              <a:buSzPts val="6800"/>
              <a:buNone/>
              <a:defRPr sz="6800">
                <a:solidFill>
                  <a:schemeClr val="lt1"/>
                </a:solidFill>
              </a:defRPr>
            </a:lvl3pPr>
            <a:lvl4pPr lvl="3" rtl="0">
              <a:spcBef>
                <a:spcPts val="0"/>
              </a:spcBef>
              <a:spcAft>
                <a:spcPts val="0"/>
              </a:spcAft>
              <a:buClr>
                <a:schemeClr val="lt1"/>
              </a:buClr>
              <a:buSzPts val="6800"/>
              <a:buNone/>
              <a:defRPr sz="6800">
                <a:solidFill>
                  <a:schemeClr val="lt1"/>
                </a:solidFill>
              </a:defRPr>
            </a:lvl4pPr>
            <a:lvl5pPr lvl="4" rtl="0">
              <a:spcBef>
                <a:spcPts val="0"/>
              </a:spcBef>
              <a:spcAft>
                <a:spcPts val="0"/>
              </a:spcAft>
              <a:buClr>
                <a:schemeClr val="lt1"/>
              </a:buClr>
              <a:buSzPts val="6800"/>
              <a:buNone/>
              <a:defRPr sz="6800">
                <a:solidFill>
                  <a:schemeClr val="lt1"/>
                </a:solidFill>
              </a:defRPr>
            </a:lvl5pPr>
            <a:lvl6pPr lvl="5" rtl="0">
              <a:spcBef>
                <a:spcPts val="0"/>
              </a:spcBef>
              <a:spcAft>
                <a:spcPts val="0"/>
              </a:spcAft>
              <a:buClr>
                <a:schemeClr val="lt1"/>
              </a:buClr>
              <a:buSzPts val="6800"/>
              <a:buNone/>
              <a:defRPr sz="6800">
                <a:solidFill>
                  <a:schemeClr val="lt1"/>
                </a:solidFill>
              </a:defRPr>
            </a:lvl6pPr>
            <a:lvl7pPr lvl="6" rtl="0">
              <a:spcBef>
                <a:spcPts val="0"/>
              </a:spcBef>
              <a:spcAft>
                <a:spcPts val="0"/>
              </a:spcAft>
              <a:buClr>
                <a:schemeClr val="lt1"/>
              </a:buClr>
              <a:buSzPts val="6800"/>
              <a:buNone/>
              <a:defRPr sz="6800">
                <a:solidFill>
                  <a:schemeClr val="lt1"/>
                </a:solidFill>
              </a:defRPr>
            </a:lvl7pPr>
            <a:lvl8pPr lvl="7" rtl="0">
              <a:spcBef>
                <a:spcPts val="0"/>
              </a:spcBef>
              <a:spcAft>
                <a:spcPts val="0"/>
              </a:spcAft>
              <a:buClr>
                <a:schemeClr val="lt1"/>
              </a:buClr>
              <a:buSzPts val="6800"/>
              <a:buNone/>
              <a:defRPr sz="6800">
                <a:solidFill>
                  <a:schemeClr val="lt1"/>
                </a:solidFill>
              </a:defRPr>
            </a:lvl8pPr>
            <a:lvl9pPr lvl="8" rtl="0">
              <a:spcBef>
                <a:spcPts val="0"/>
              </a:spcBef>
              <a:spcAft>
                <a:spcPts val="0"/>
              </a:spcAft>
              <a:buClr>
                <a:schemeClr val="lt1"/>
              </a:buClr>
              <a:buSzPts val="6800"/>
              <a:buNone/>
              <a:defRPr sz="6800">
                <a:solidFill>
                  <a:schemeClr val="lt1"/>
                </a:solidFill>
              </a:defRPr>
            </a:lvl9pPr>
          </a:lstStyle>
          <a:p/>
        </p:txBody>
      </p:sp>
      <p:sp>
        <p:nvSpPr>
          <p:cNvPr id="16" name="Google Shape;16;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19" name="Google Shape;19;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0" name="Google Shape;20;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3" name="Google Shape;23;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4" name="Google Shape;24;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5" name="Google Shape;25;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8" name="Google Shape;28;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311700" y="631800"/>
            <a:ext cx="28080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1" name="Google Shape;31;p7"/>
          <p:cNvSpPr txBox="1"/>
          <p:nvPr>
            <p:ph idx="1" type="body"/>
          </p:nvPr>
        </p:nvSpPr>
        <p:spPr>
          <a:xfrm>
            <a:off x="311700" y="1490875"/>
            <a:ext cx="2808000" cy="30780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2" name="Google Shape;32;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90250" y="526350"/>
            <a:ext cx="5683800" cy="4090800"/>
          </a:xfrm>
          <a:prstGeom prst="rect">
            <a:avLst/>
          </a:prstGeom>
        </p:spPr>
        <p:txBody>
          <a:bodyPr anchorCtr="0" anchor="ctr" bIns="91425" lIns="91425" spcFirstLastPara="1" rIns="91425" wrap="square" tIns="91425">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35" name="Google Shape;35;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4572000" y="10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8" name="Google Shape;38;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39" name="Google Shape;39;p9"/>
          <p:cNvSpPr txBox="1"/>
          <p:nvPr>
            <p:ph type="title"/>
          </p:nvPr>
        </p:nvSpPr>
        <p:spPr>
          <a:xfrm>
            <a:off x="265500" y="1375599"/>
            <a:ext cx="4045200" cy="15519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3800"/>
              <a:buNone/>
              <a:defRPr sz="3800"/>
            </a:lvl1pPr>
            <a:lvl2pPr lvl="1" rtl="0" algn="ctr">
              <a:spcBef>
                <a:spcPts val="0"/>
              </a:spcBef>
              <a:spcAft>
                <a:spcPts val="0"/>
              </a:spcAft>
              <a:buSzPts val="3800"/>
              <a:buNone/>
              <a:defRPr sz="3800"/>
            </a:lvl2pPr>
            <a:lvl3pPr lvl="2" rtl="0" algn="ctr">
              <a:spcBef>
                <a:spcPts val="0"/>
              </a:spcBef>
              <a:spcAft>
                <a:spcPts val="0"/>
              </a:spcAft>
              <a:buSzPts val="3800"/>
              <a:buNone/>
              <a:defRPr sz="3800"/>
            </a:lvl3pPr>
            <a:lvl4pPr lvl="3" rtl="0" algn="ctr">
              <a:spcBef>
                <a:spcPts val="0"/>
              </a:spcBef>
              <a:spcAft>
                <a:spcPts val="0"/>
              </a:spcAft>
              <a:buSzPts val="3800"/>
              <a:buNone/>
              <a:defRPr sz="3800"/>
            </a:lvl4pPr>
            <a:lvl5pPr lvl="4" rtl="0" algn="ctr">
              <a:spcBef>
                <a:spcPts val="0"/>
              </a:spcBef>
              <a:spcAft>
                <a:spcPts val="0"/>
              </a:spcAft>
              <a:buSzPts val="3800"/>
              <a:buNone/>
              <a:defRPr sz="3800"/>
            </a:lvl5pPr>
            <a:lvl6pPr lvl="5" rtl="0" algn="ctr">
              <a:spcBef>
                <a:spcPts val="0"/>
              </a:spcBef>
              <a:spcAft>
                <a:spcPts val="0"/>
              </a:spcAft>
              <a:buSzPts val="3800"/>
              <a:buNone/>
              <a:defRPr sz="3800"/>
            </a:lvl6pPr>
            <a:lvl7pPr lvl="6" rtl="0" algn="ctr">
              <a:spcBef>
                <a:spcPts val="0"/>
              </a:spcBef>
              <a:spcAft>
                <a:spcPts val="0"/>
              </a:spcAft>
              <a:buSzPts val="3800"/>
              <a:buNone/>
              <a:defRPr sz="3800"/>
            </a:lvl7pPr>
            <a:lvl8pPr lvl="7" rtl="0" algn="ctr">
              <a:spcBef>
                <a:spcPts val="0"/>
              </a:spcBef>
              <a:spcAft>
                <a:spcPts val="0"/>
              </a:spcAft>
              <a:buSzPts val="3800"/>
              <a:buNone/>
              <a:defRPr sz="3800"/>
            </a:lvl8pPr>
            <a:lvl9pPr lvl="8" rtl="0" algn="ctr">
              <a:spcBef>
                <a:spcPts val="0"/>
              </a:spcBef>
              <a:spcAft>
                <a:spcPts val="0"/>
              </a:spcAft>
              <a:buSzPts val="3800"/>
              <a:buNone/>
              <a:defRPr sz="3800"/>
            </a:lvl9pPr>
          </a:lstStyle>
          <a:p/>
        </p:txBody>
      </p:sp>
      <p:sp>
        <p:nvSpPr>
          <p:cNvPr id="40" name="Google Shape;40;p9"/>
          <p:cNvSpPr txBox="1"/>
          <p:nvPr>
            <p:ph idx="1" type="subTitle"/>
          </p:nvPr>
        </p:nvSpPr>
        <p:spPr>
          <a:xfrm>
            <a:off x="265500" y="2981125"/>
            <a:ext cx="4045200" cy="13455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1800"/>
              <a:buNone/>
              <a:defRPr/>
            </a:lvl1pPr>
            <a:lvl2pPr lvl="1" rtl="0" algn="ctr">
              <a:lnSpc>
                <a:spcPct val="100000"/>
              </a:lnSpc>
              <a:spcBef>
                <a:spcPts val="0"/>
              </a:spcBef>
              <a:spcAft>
                <a:spcPts val="0"/>
              </a:spcAft>
              <a:buSzPts val="1800"/>
              <a:buNone/>
              <a:defRPr sz="1800"/>
            </a:lvl2pPr>
            <a:lvl3pPr lvl="2" rtl="0" algn="ctr">
              <a:lnSpc>
                <a:spcPct val="100000"/>
              </a:lnSpc>
              <a:spcBef>
                <a:spcPts val="0"/>
              </a:spcBef>
              <a:spcAft>
                <a:spcPts val="0"/>
              </a:spcAft>
              <a:buSzPts val="1800"/>
              <a:buNone/>
              <a:defRPr sz="1800"/>
            </a:lvl3pPr>
            <a:lvl4pPr lvl="3" rtl="0" algn="ctr">
              <a:lnSpc>
                <a:spcPct val="100000"/>
              </a:lnSpc>
              <a:spcBef>
                <a:spcPts val="0"/>
              </a:spcBef>
              <a:spcAft>
                <a:spcPts val="0"/>
              </a:spcAft>
              <a:buSzPts val="1800"/>
              <a:buNone/>
              <a:defRPr sz="1800"/>
            </a:lvl4pPr>
            <a:lvl5pPr lvl="4" rtl="0" algn="ctr">
              <a:lnSpc>
                <a:spcPct val="100000"/>
              </a:lnSpc>
              <a:spcBef>
                <a:spcPts val="0"/>
              </a:spcBef>
              <a:spcAft>
                <a:spcPts val="0"/>
              </a:spcAft>
              <a:buSzPts val="1800"/>
              <a:buNone/>
              <a:defRPr sz="1800"/>
            </a:lvl5pPr>
            <a:lvl6pPr lvl="5" rtl="0" algn="ctr">
              <a:lnSpc>
                <a:spcPct val="100000"/>
              </a:lnSpc>
              <a:spcBef>
                <a:spcPts val="0"/>
              </a:spcBef>
              <a:spcAft>
                <a:spcPts val="0"/>
              </a:spcAft>
              <a:buSzPts val="1800"/>
              <a:buNone/>
              <a:defRPr sz="1800"/>
            </a:lvl6pPr>
            <a:lvl7pPr lvl="6" rtl="0" algn="ctr">
              <a:lnSpc>
                <a:spcPct val="100000"/>
              </a:lnSpc>
              <a:spcBef>
                <a:spcPts val="0"/>
              </a:spcBef>
              <a:spcAft>
                <a:spcPts val="0"/>
              </a:spcAft>
              <a:buSzPts val="1800"/>
              <a:buNone/>
              <a:defRPr sz="1800"/>
            </a:lvl7pPr>
            <a:lvl8pPr lvl="7" rtl="0" algn="ctr">
              <a:lnSpc>
                <a:spcPct val="100000"/>
              </a:lnSpc>
              <a:spcBef>
                <a:spcPts val="0"/>
              </a:spcBef>
              <a:spcAft>
                <a:spcPts val="0"/>
              </a:spcAft>
              <a:buSzPts val="1800"/>
              <a:buNone/>
              <a:defRPr sz="1800"/>
            </a:lvl8pPr>
            <a:lvl9pPr lvl="8" rtl="0" algn="ctr">
              <a:lnSpc>
                <a:spcPct val="100000"/>
              </a:lnSpc>
              <a:spcBef>
                <a:spcPts val="0"/>
              </a:spcBef>
              <a:spcAft>
                <a:spcPts val="0"/>
              </a:spcAft>
              <a:buSzPts val="1800"/>
              <a:buNone/>
              <a:defRPr sz="1800"/>
            </a:lvl9pPr>
          </a:lstStyle>
          <a:p/>
        </p:txBody>
      </p:sp>
      <p:sp>
        <p:nvSpPr>
          <p:cNvPr id="41" name="Google Shape;41;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Clr>
                <a:schemeClr val="lt1"/>
              </a:buClr>
              <a:buSzPts val="1800"/>
              <a:buChar char="●"/>
              <a:defRPr>
                <a:solidFill>
                  <a:schemeClr val="lt1"/>
                </a:solidFill>
              </a:defRPr>
            </a:lvl1pPr>
            <a:lvl2pPr indent="-317500" lvl="1" marL="914400" rtl="0">
              <a:spcBef>
                <a:spcPts val="1600"/>
              </a:spcBef>
              <a:spcAft>
                <a:spcPts val="0"/>
              </a:spcAft>
              <a:buClr>
                <a:schemeClr val="lt1"/>
              </a:buClr>
              <a:buSzPts val="1400"/>
              <a:buChar char="○"/>
              <a:defRPr>
                <a:solidFill>
                  <a:schemeClr val="lt1"/>
                </a:solidFill>
              </a:defRPr>
            </a:lvl2pPr>
            <a:lvl3pPr indent="-317500" lvl="2" marL="1371600" rtl="0">
              <a:spcBef>
                <a:spcPts val="1600"/>
              </a:spcBef>
              <a:spcAft>
                <a:spcPts val="0"/>
              </a:spcAft>
              <a:buClr>
                <a:schemeClr val="lt1"/>
              </a:buClr>
              <a:buSzPts val="1400"/>
              <a:buChar char="■"/>
              <a:defRPr>
                <a:solidFill>
                  <a:schemeClr val="lt1"/>
                </a:solidFill>
              </a:defRPr>
            </a:lvl3pPr>
            <a:lvl4pPr indent="-317500" lvl="3" marL="1828800" rtl="0">
              <a:spcBef>
                <a:spcPts val="1600"/>
              </a:spcBef>
              <a:spcAft>
                <a:spcPts val="0"/>
              </a:spcAft>
              <a:buClr>
                <a:schemeClr val="lt1"/>
              </a:buClr>
              <a:buSzPts val="1400"/>
              <a:buChar char="●"/>
              <a:defRPr>
                <a:solidFill>
                  <a:schemeClr val="lt1"/>
                </a:solidFill>
              </a:defRPr>
            </a:lvl4pPr>
            <a:lvl5pPr indent="-317500" lvl="4" marL="2286000" rtl="0">
              <a:spcBef>
                <a:spcPts val="1600"/>
              </a:spcBef>
              <a:spcAft>
                <a:spcPts val="0"/>
              </a:spcAft>
              <a:buClr>
                <a:schemeClr val="lt1"/>
              </a:buClr>
              <a:buSzPts val="1400"/>
              <a:buChar char="○"/>
              <a:defRPr>
                <a:solidFill>
                  <a:schemeClr val="lt1"/>
                </a:solidFill>
              </a:defRPr>
            </a:lvl5pPr>
            <a:lvl6pPr indent="-317500" lvl="5" marL="2743200" rtl="0">
              <a:spcBef>
                <a:spcPts val="1600"/>
              </a:spcBef>
              <a:spcAft>
                <a:spcPts val="0"/>
              </a:spcAft>
              <a:buClr>
                <a:schemeClr val="lt1"/>
              </a:buClr>
              <a:buSzPts val="1400"/>
              <a:buChar char="■"/>
              <a:defRPr>
                <a:solidFill>
                  <a:schemeClr val="lt1"/>
                </a:solidFill>
              </a:defRPr>
            </a:lvl6pPr>
            <a:lvl7pPr indent="-317500" lvl="6" marL="3200400" rtl="0">
              <a:spcBef>
                <a:spcPts val="1600"/>
              </a:spcBef>
              <a:spcAft>
                <a:spcPts val="0"/>
              </a:spcAft>
              <a:buClr>
                <a:schemeClr val="lt1"/>
              </a:buClr>
              <a:buSzPts val="1400"/>
              <a:buChar char="●"/>
              <a:defRPr>
                <a:solidFill>
                  <a:schemeClr val="lt1"/>
                </a:solidFill>
              </a:defRPr>
            </a:lvl7pPr>
            <a:lvl8pPr indent="-317500" lvl="7" marL="3657600" rtl="0">
              <a:spcBef>
                <a:spcPts val="1600"/>
              </a:spcBef>
              <a:spcAft>
                <a:spcPts val="0"/>
              </a:spcAft>
              <a:buClr>
                <a:schemeClr val="lt1"/>
              </a:buClr>
              <a:buSzPts val="1400"/>
              <a:buChar char="○"/>
              <a:defRPr>
                <a:solidFill>
                  <a:schemeClr val="lt1"/>
                </a:solidFill>
              </a:defRPr>
            </a:lvl8pPr>
            <a:lvl9pPr indent="-317500" lvl="8" marL="4114800" rtl="0">
              <a:spcBef>
                <a:spcPts val="1600"/>
              </a:spcBef>
              <a:spcAft>
                <a:spcPts val="1600"/>
              </a:spcAft>
              <a:buClr>
                <a:schemeClr val="lt1"/>
              </a:buClr>
              <a:buSzPts val="1400"/>
              <a:buChar char="■"/>
              <a:defRPr>
                <a:solidFill>
                  <a:schemeClr val="lt1"/>
                </a:solidFill>
              </a:defRPr>
            </a:lvl9pPr>
          </a:lstStyle>
          <a:p/>
        </p:txBody>
      </p:sp>
      <p:sp>
        <p:nvSpPr>
          <p:cNvPr id="42" name="Google Shape;42;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3" name="Shape 43"/>
        <p:cNvGrpSpPr/>
        <p:nvPr/>
      </p:nvGrpSpPr>
      <p:grpSpPr>
        <a:xfrm>
          <a:off x="0" y="0"/>
          <a:ext cx="0" cy="0"/>
          <a:chOff x="0" y="0"/>
          <a:chExt cx="0" cy="0"/>
        </a:xfrm>
      </p:grpSpPr>
      <p:sp>
        <p:nvSpPr>
          <p:cNvPr id="44" name="Google Shape;44;p10"/>
          <p:cNvSpPr txBox="1"/>
          <p:nvPr>
            <p:ph idx="1" type="body"/>
          </p:nvPr>
        </p:nvSpPr>
        <p:spPr>
          <a:xfrm>
            <a:off x="319500" y="4233725"/>
            <a:ext cx="5998800" cy="5988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Clr>
                <a:schemeClr val="accent3"/>
              </a:buClr>
              <a:buSzPts val="1800"/>
              <a:buFont typeface="Alfa Slab One"/>
              <a:buNone/>
              <a:defRPr>
                <a:solidFill>
                  <a:schemeClr val="accent3"/>
                </a:solidFill>
                <a:latin typeface="Alfa Slab One"/>
                <a:ea typeface="Alfa Slab One"/>
                <a:cs typeface="Alfa Slab One"/>
                <a:sym typeface="Alfa Slab One"/>
              </a:defRPr>
            </a:lvl1pPr>
          </a:lstStyle>
          <a:p/>
        </p:txBody>
      </p:sp>
      <p:sp>
        <p:nvSpPr>
          <p:cNvPr id="45" name="Google Shape;45;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gameday">
    <p:bg>
      <p:bgPr>
        <a:solidFill>
          <a:srgbClr val="999999"/>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1pPr>
            <a:lvl2pPr lvl="1" rt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2pPr>
            <a:lvl3pPr lvl="2" rt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3pPr>
            <a:lvl4pPr lvl="3" rt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4pPr>
            <a:lvl5pPr lvl="4" rt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5pPr>
            <a:lvl6pPr lvl="5" rt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6pPr>
            <a:lvl7pPr lvl="6" rt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7pPr>
            <a:lvl8pPr lvl="7" rt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8pPr>
            <a:lvl9pPr lvl="8" rt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Font typeface="Proxima Nova"/>
              <a:buChar char="●"/>
              <a:defRPr sz="1800">
                <a:solidFill>
                  <a:schemeClr val="dk2"/>
                </a:solidFill>
                <a:latin typeface="Proxima Nova"/>
                <a:ea typeface="Proxima Nova"/>
                <a:cs typeface="Proxima Nova"/>
                <a:sym typeface="Proxima Nova"/>
              </a:defRPr>
            </a:lvl1pPr>
            <a:lvl2pPr indent="-317500" lvl="1" marL="914400" rtl="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2pPr>
            <a:lvl3pPr indent="-317500" lvl="2" marL="1371600" rtl="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3pPr>
            <a:lvl4pPr indent="-317500" lvl="3" marL="1828800" rtl="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4pPr>
            <a:lvl5pPr indent="-317500" lvl="4" marL="2286000" rtl="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5pPr>
            <a:lvl6pPr indent="-317500" lvl="5" marL="2743200" rtl="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6pPr>
            <a:lvl7pPr indent="-317500" lvl="6" marL="3200400" rtl="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7pPr>
            <a:lvl8pPr indent="-317500" lvl="7" marL="3657600" rtl="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8pPr>
            <a:lvl9pPr indent="-317500" lvl="8" marL="4114800" rtl="0">
              <a:lnSpc>
                <a:spcPct val="115000"/>
              </a:lnSpc>
              <a:spcBef>
                <a:spcPts val="1600"/>
              </a:spcBef>
              <a:spcAft>
                <a:spcPts val="1600"/>
              </a:spcAft>
              <a:buClr>
                <a:schemeClr val="dk2"/>
              </a:buClr>
              <a:buSzPts val="1400"/>
              <a:buFont typeface="Proxima Nova"/>
              <a:buChar char="■"/>
              <a:defRPr>
                <a:solidFill>
                  <a:schemeClr val="dk2"/>
                </a:solidFill>
                <a:latin typeface="Proxima Nova"/>
                <a:ea typeface="Proxima Nova"/>
                <a:cs typeface="Proxima Nova"/>
                <a:sym typeface="Proxima Nova"/>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latin typeface="Proxima Nova"/>
                <a:ea typeface="Proxima Nova"/>
                <a:cs typeface="Proxima Nova"/>
                <a:sym typeface="Proxima Nova"/>
              </a:defRPr>
            </a:lvl1pPr>
            <a:lvl2pPr lvl="1" rtl="0" algn="r">
              <a:buNone/>
              <a:defRPr sz="1000">
                <a:solidFill>
                  <a:schemeClr val="dk2"/>
                </a:solidFill>
                <a:latin typeface="Proxima Nova"/>
                <a:ea typeface="Proxima Nova"/>
                <a:cs typeface="Proxima Nova"/>
                <a:sym typeface="Proxima Nova"/>
              </a:defRPr>
            </a:lvl2pPr>
            <a:lvl3pPr lvl="2" rtl="0" algn="r">
              <a:buNone/>
              <a:defRPr sz="1000">
                <a:solidFill>
                  <a:schemeClr val="dk2"/>
                </a:solidFill>
                <a:latin typeface="Proxima Nova"/>
                <a:ea typeface="Proxima Nova"/>
                <a:cs typeface="Proxima Nova"/>
                <a:sym typeface="Proxima Nova"/>
              </a:defRPr>
            </a:lvl3pPr>
            <a:lvl4pPr lvl="3" rtl="0" algn="r">
              <a:buNone/>
              <a:defRPr sz="1000">
                <a:solidFill>
                  <a:schemeClr val="dk2"/>
                </a:solidFill>
                <a:latin typeface="Proxima Nova"/>
                <a:ea typeface="Proxima Nova"/>
                <a:cs typeface="Proxima Nova"/>
                <a:sym typeface="Proxima Nova"/>
              </a:defRPr>
            </a:lvl4pPr>
            <a:lvl5pPr lvl="4" rtl="0" algn="r">
              <a:buNone/>
              <a:defRPr sz="1000">
                <a:solidFill>
                  <a:schemeClr val="dk2"/>
                </a:solidFill>
                <a:latin typeface="Proxima Nova"/>
                <a:ea typeface="Proxima Nova"/>
                <a:cs typeface="Proxima Nova"/>
                <a:sym typeface="Proxima Nova"/>
              </a:defRPr>
            </a:lvl5pPr>
            <a:lvl6pPr lvl="5" rtl="0" algn="r">
              <a:buNone/>
              <a:defRPr sz="1000">
                <a:solidFill>
                  <a:schemeClr val="dk2"/>
                </a:solidFill>
                <a:latin typeface="Proxima Nova"/>
                <a:ea typeface="Proxima Nova"/>
                <a:cs typeface="Proxima Nova"/>
                <a:sym typeface="Proxima Nova"/>
              </a:defRPr>
            </a:lvl6pPr>
            <a:lvl7pPr lvl="6" rtl="0" algn="r">
              <a:buNone/>
              <a:defRPr sz="1000">
                <a:solidFill>
                  <a:schemeClr val="dk2"/>
                </a:solidFill>
                <a:latin typeface="Proxima Nova"/>
                <a:ea typeface="Proxima Nova"/>
                <a:cs typeface="Proxima Nova"/>
                <a:sym typeface="Proxima Nova"/>
              </a:defRPr>
            </a:lvl7pPr>
            <a:lvl8pPr lvl="7" rtl="0" algn="r">
              <a:buNone/>
              <a:defRPr sz="1000">
                <a:solidFill>
                  <a:schemeClr val="dk2"/>
                </a:solidFill>
                <a:latin typeface="Proxima Nova"/>
                <a:ea typeface="Proxima Nova"/>
                <a:cs typeface="Proxima Nova"/>
                <a:sym typeface="Proxima Nova"/>
              </a:defRPr>
            </a:lvl8pPr>
            <a:lvl9pPr lvl="8" rtl="0" algn="r">
              <a:buNone/>
              <a:defRPr sz="1000">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12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www.youtube.com/watch?v=uut4NErg9j4" TargetMode="External"/><Relationship Id="rId4" Type="http://schemas.openxmlformats.org/officeDocument/2006/relationships/image" Target="../media/image2.jpg"/><Relationship Id="rId9" Type="http://schemas.openxmlformats.org/officeDocument/2006/relationships/hyperlink" Target="http://drive.google.com/file/d/1V0ADLuuvOZUh551o5YXbbRXlt0RZJT9p/view" TargetMode="External"/><Relationship Id="rId5" Type="http://schemas.openxmlformats.org/officeDocument/2006/relationships/hyperlink" Target="http://www.youtube.com/watch?v=msVu1v_sJ3I" TargetMode="External"/><Relationship Id="rId6" Type="http://schemas.openxmlformats.org/officeDocument/2006/relationships/image" Target="../media/image3.jpg"/><Relationship Id="rId7" Type="http://schemas.openxmlformats.org/officeDocument/2006/relationships/hyperlink" Target="http://drive.google.com/file/d/1p2DvbLmsXPgXmYy1tXtx6c-p54wAeZzt/view" TargetMode="External"/><Relationship Id="rId8"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55" name="Shape 55"/>
        <p:cNvGrpSpPr/>
        <p:nvPr/>
      </p:nvGrpSpPr>
      <p:grpSpPr>
        <a:xfrm>
          <a:off x="0" y="0"/>
          <a:ext cx="0" cy="0"/>
          <a:chOff x="0" y="0"/>
          <a:chExt cx="0" cy="0"/>
        </a:xfrm>
      </p:grpSpPr>
      <p:sp>
        <p:nvSpPr>
          <p:cNvPr id="56" name="Google Shape;56;p13"/>
          <p:cNvSpPr txBox="1"/>
          <p:nvPr>
            <p:ph type="ctrTitle"/>
          </p:nvPr>
        </p:nvSpPr>
        <p:spPr>
          <a:xfrm>
            <a:off x="789600" y="2136750"/>
            <a:ext cx="7564800" cy="8700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t/>
            </a:r>
            <a:endParaRPr>
              <a:solidFill>
                <a:srgbClr val="000000"/>
              </a:solidFill>
            </a:endParaRPr>
          </a:p>
          <a:p>
            <a:pPr indent="0" lvl="0" marL="0" rtl="0" algn="ctr">
              <a:spcBef>
                <a:spcPts val="0"/>
              </a:spcBef>
              <a:spcAft>
                <a:spcPts val="0"/>
              </a:spcAft>
              <a:buNone/>
            </a:pPr>
            <a:r>
              <a:rPr i="1" lang="en" sz="9600" u="sng">
                <a:solidFill>
                  <a:srgbClr val="000000"/>
                </a:solidFill>
              </a:rPr>
              <a:t>#</a:t>
            </a:r>
            <a:r>
              <a:rPr i="1" lang="en" sz="9600" u="sng">
                <a:solidFill>
                  <a:srgbClr val="000000"/>
                </a:solidFill>
                <a:latin typeface="Impact"/>
                <a:ea typeface="Impact"/>
                <a:cs typeface="Impact"/>
                <a:sym typeface="Impact"/>
              </a:rPr>
              <a:t> </a:t>
            </a:r>
            <a:r>
              <a:rPr i="1" lang="en" sz="9600" u="sng">
                <a:solidFill>
                  <a:srgbClr val="000000"/>
                </a:solidFill>
                <a:latin typeface="Impact"/>
                <a:ea typeface="Impact"/>
                <a:cs typeface="Impact"/>
                <a:sym typeface="Impact"/>
              </a:rPr>
              <a:t>RUSH HOUR</a:t>
            </a:r>
            <a:endParaRPr i="1" sz="9600" u="sng">
              <a:solidFill>
                <a:srgbClr val="000000"/>
              </a:solidFill>
              <a:latin typeface="Impact"/>
              <a:ea typeface="Impact"/>
              <a:cs typeface="Impact"/>
              <a:sym typeface="Impact"/>
            </a:endParaRPr>
          </a:p>
        </p:txBody>
      </p:sp>
      <p:sp>
        <p:nvSpPr>
          <p:cNvPr id="57" name="Google Shape;57;p13"/>
          <p:cNvSpPr txBox="1"/>
          <p:nvPr>
            <p:ph idx="1" type="subTitle"/>
          </p:nvPr>
        </p:nvSpPr>
        <p:spPr>
          <a:xfrm>
            <a:off x="4572000" y="4281575"/>
            <a:ext cx="45114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solidFill>
                  <a:srgbClr val="000000"/>
                </a:solidFill>
                <a:latin typeface="Georgia"/>
                <a:ea typeface="Georgia"/>
                <a:cs typeface="Georgia"/>
                <a:sym typeface="Georgia"/>
              </a:rPr>
              <a:t>SHAMIAM, ESTHER AND ZOE</a:t>
            </a:r>
            <a:endParaRPr>
              <a:solidFill>
                <a:srgbClr val="000000"/>
              </a:solidFill>
              <a:latin typeface="Georgia"/>
              <a:ea typeface="Georgia"/>
              <a:cs typeface="Georgia"/>
              <a:sym typeface="Georg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56"/>
                                        </p:tgtEl>
                                        <p:attrNameLst>
                                          <p:attrName>style.visibility</p:attrName>
                                        </p:attrNameLst>
                                      </p:cBhvr>
                                      <p:to>
                                        <p:strVal val="visible"/>
                                      </p:to>
                                    </p:set>
                                    <p:anim calcmode="lin" valueType="num">
                                      <p:cBhvr additive="base">
                                        <p:cTn dur="1000"/>
                                        <p:tgtEl>
                                          <p:spTgt spid="56"/>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additive="base">
                                        <p:cTn dur="1000"/>
                                        <p:tgtEl>
                                          <p:spTgt spid="57"/>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109" name="Shape 109"/>
        <p:cNvGrpSpPr/>
        <p:nvPr/>
      </p:nvGrpSpPr>
      <p:grpSpPr>
        <a:xfrm>
          <a:off x="0" y="0"/>
          <a:ext cx="0" cy="0"/>
          <a:chOff x="0" y="0"/>
          <a:chExt cx="0" cy="0"/>
        </a:xfrm>
      </p:grpSpPr>
      <p:sp>
        <p:nvSpPr>
          <p:cNvPr id="110" name="Google Shape;110;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Production requirements</a:t>
            </a:r>
            <a:endParaRPr>
              <a:solidFill>
                <a:srgbClr val="000000"/>
              </a:solidFill>
            </a:endParaRPr>
          </a:p>
        </p:txBody>
      </p:sp>
      <p:sp>
        <p:nvSpPr>
          <p:cNvPr id="111" name="Google Shape;111;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7350" lvl="0" marL="457200" rtl="0" algn="l">
              <a:spcBef>
                <a:spcPts val="0"/>
              </a:spcBef>
              <a:spcAft>
                <a:spcPts val="0"/>
              </a:spcAft>
              <a:buClr>
                <a:srgbClr val="000000"/>
              </a:buClr>
              <a:buSzPts val="2500"/>
              <a:buChar char="★"/>
            </a:pPr>
            <a:r>
              <a:rPr lang="en" sz="2500">
                <a:solidFill>
                  <a:srgbClr val="000000"/>
                </a:solidFill>
              </a:rPr>
              <a:t>We will not be needing any guests.</a:t>
            </a:r>
            <a:endParaRPr sz="2500">
              <a:solidFill>
                <a:srgbClr val="000000"/>
              </a:solidFill>
            </a:endParaRPr>
          </a:p>
          <a:p>
            <a:pPr indent="-387350" lvl="0" marL="457200" rtl="0" algn="l">
              <a:spcBef>
                <a:spcPts val="0"/>
              </a:spcBef>
              <a:spcAft>
                <a:spcPts val="0"/>
              </a:spcAft>
              <a:buClr>
                <a:srgbClr val="000000"/>
              </a:buClr>
              <a:buSzPts val="2500"/>
              <a:buChar char="★"/>
            </a:pPr>
            <a:r>
              <a:rPr lang="en" sz="2500">
                <a:solidFill>
                  <a:srgbClr val="000000"/>
                </a:solidFill>
              </a:rPr>
              <a:t>We will be using sound effects and we will be sourcing these from youtube.</a:t>
            </a:r>
            <a:endParaRPr sz="2500">
              <a:solidFill>
                <a:srgbClr val="000000"/>
              </a:solidFill>
            </a:endParaRPr>
          </a:p>
          <a:p>
            <a:pPr indent="-387350" lvl="0" marL="457200" rtl="0" algn="l">
              <a:spcBef>
                <a:spcPts val="0"/>
              </a:spcBef>
              <a:spcAft>
                <a:spcPts val="0"/>
              </a:spcAft>
              <a:buClr>
                <a:srgbClr val="000000"/>
              </a:buClr>
              <a:buSzPts val="2500"/>
              <a:buChar char="★"/>
            </a:pPr>
            <a:r>
              <a:rPr lang="en" sz="2500">
                <a:solidFill>
                  <a:srgbClr val="000000"/>
                </a:solidFill>
              </a:rPr>
              <a:t>We are going to download an app that changes into different voices</a:t>
            </a:r>
            <a:endParaRPr sz="2500">
              <a:solidFill>
                <a:srgbClr val="000000"/>
              </a:solidFill>
            </a:endParaRPr>
          </a:p>
          <a:p>
            <a:pPr indent="-387350" lvl="0" marL="457200" rtl="0" algn="l">
              <a:spcBef>
                <a:spcPts val="0"/>
              </a:spcBef>
              <a:spcAft>
                <a:spcPts val="0"/>
              </a:spcAft>
              <a:buClr>
                <a:srgbClr val="000000"/>
              </a:buClr>
              <a:buSzPts val="2500"/>
              <a:buChar char="★"/>
            </a:pPr>
            <a:r>
              <a:rPr lang="en" sz="2500">
                <a:solidFill>
                  <a:srgbClr val="000000"/>
                </a:solidFill>
              </a:rPr>
              <a:t>The music that we need will be sourced from youtube</a:t>
            </a:r>
            <a:endParaRPr sz="25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115" name="Shape 115"/>
        <p:cNvGrpSpPr/>
        <p:nvPr/>
      </p:nvGrpSpPr>
      <p:grpSpPr>
        <a:xfrm>
          <a:off x="0" y="0"/>
          <a:ext cx="0" cy="0"/>
          <a:chOff x="0" y="0"/>
          <a:chExt cx="0" cy="0"/>
        </a:xfrm>
      </p:grpSpPr>
      <p:sp>
        <p:nvSpPr>
          <p:cNvPr id="116" name="Google Shape;116;p23"/>
          <p:cNvSpPr txBox="1"/>
          <p:nvPr>
            <p:ph type="title"/>
          </p:nvPr>
        </p:nvSpPr>
        <p:spPr>
          <a:xfrm>
            <a:off x="311700" y="251150"/>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solidFill>
                  <a:srgbClr val="000000"/>
                </a:solidFill>
              </a:rPr>
              <a:t>Mood board</a:t>
            </a:r>
            <a:endParaRPr>
              <a:solidFill>
                <a:srgbClr val="000000"/>
              </a:solidFill>
            </a:endParaRPr>
          </a:p>
        </p:txBody>
      </p:sp>
      <p:pic>
        <p:nvPicPr>
          <p:cNvPr descr="Will Smith joins A.Dot on BBC Radio 1Xtra.  He talks Bad Boys 3, parenting Jaden and Willow, the Oscars debate and whether he’ll run for President." id="117" name="Google Shape;117;p23" title="Will Smith talks 'Bad Boys 3' and 'Parenting' with A.Dot">
            <a:hlinkClick r:id="rId3"/>
          </p:cNvPr>
          <p:cNvPicPr preferRelativeResize="0"/>
          <p:nvPr/>
        </p:nvPicPr>
        <p:blipFill>
          <a:blip r:embed="rId4">
            <a:alphaModFix/>
          </a:blip>
          <a:stretch>
            <a:fillRect/>
          </a:stretch>
        </p:blipFill>
        <p:spPr>
          <a:xfrm>
            <a:off x="311700" y="1017725"/>
            <a:ext cx="3475800" cy="2606843"/>
          </a:xfrm>
          <a:prstGeom prst="rect">
            <a:avLst/>
          </a:prstGeom>
          <a:noFill/>
          <a:ln>
            <a:noFill/>
          </a:ln>
        </p:spPr>
      </p:pic>
      <p:sp>
        <p:nvSpPr>
          <p:cNvPr id="118" name="Google Shape;118;p23"/>
          <p:cNvSpPr txBox="1"/>
          <p:nvPr/>
        </p:nvSpPr>
        <p:spPr>
          <a:xfrm>
            <a:off x="238250" y="3818450"/>
            <a:ext cx="3475800" cy="8268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2300">
                <a:highlight>
                  <a:srgbClr val="F9F9F9"/>
                </a:highlight>
                <a:latin typeface="Roboto"/>
                <a:ea typeface="Roboto"/>
                <a:cs typeface="Roboto"/>
                <a:sym typeface="Roboto"/>
              </a:rPr>
              <a:t>Will Smith talks 'Bad Boys 3' and 'Parenting' with A.Dot</a:t>
            </a:r>
            <a:endParaRPr sz="2300">
              <a:highlight>
                <a:srgbClr val="F9F9F9"/>
              </a:highlight>
              <a:latin typeface="Roboto"/>
              <a:ea typeface="Roboto"/>
              <a:cs typeface="Roboto"/>
              <a:sym typeface="Roboto"/>
            </a:endParaRPr>
          </a:p>
          <a:p>
            <a:pPr indent="0" lvl="0" marL="0" rtl="0" algn="l">
              <a:spcBef>
                <a:spcPts val="0"/>
              </a:spcBef>
              <a:spcAft>
                <a:spcPts val="0"/>
              </a:spcAft>
              <a:buNone/>
            </a:pPr>
            <a:r>
              <a:t/>
            </a:r>
            <a:endParaRPr>
              <a:latin typeface="Proxima Nova"/>
              <a:ea typeface="Proxima Nova"/>
              <a:cs typeface="Proxima Nova"/>
              <a:sym typeface="Proxima Nova"/>
            </a:endParaRPr>
          </a:p>
        </p:txBody>
      </p:sp>
      <p:pic>
        <p:nvPicPr>
          <p:cNvPr descr="&quot;I knew you weren't going to like it!&quot;&#10;&#10;Niall Horan defends Lewis Capaldi and Harry Style's acting in Dunkirk and gives his honest opinions on mobile phones at concerts and The Apprentice candidates!&#10;&#10;Listen to Radio 1 Breakfast with Greg James, Monday-Thursday 6.30-10am or anytime on the BBC Sounds App.&#10;&#10;#NiallHoran #HarryStyles #LewisCapaldi&#10;&#10;--&#10;&#10;Official Channel of BBC Radio 1&#10;&#10;Here you can find your favourite live performances, the biggest movie stars, amazing interviews and more...&#10; &#10;Still haven’t subscribed to Radio 1 on YouTube? ►► https://goo.gl/QSjLSr&#10; &#10;Follow us on socials:&#10;&#10;https://en-gb.facebook.com/bbcradio1/&#10;https://twitter.com/bbcr1&#10;https://www.instagram.com/bbcradio1/&#10;&#10;https://www.bbc.co.uk/radio1" id="119" name="Google Shape;119;p23" title="&quot;Lewis Capaldi is OVERRATED!&quot;: Niall Horan Unpopular Opinion">
            <a:hlinkClick r:id="rId5"/>
          </p:cNvPr>
          <p:cNvPicPr preferRelativeResize="0"/>
          <p:nvPr/>
        </p:nvPicPr>
        <p:blipFill>
          <a:blip r:embed="rId6">
            <a:alphaModFix/>
          </a:blip>
          <a:stretch>
            <a:fillRect/>
          </a:stretch>
        </p:blipFill>
        <p:spPr>
          <a:xfrm>
            <a:off x="3872375" y="1017725"/>
            <a:ext cx="3475800" cy="2606831"/>
          </a:xfrm>
          <a:prstGeom prst="rect">
            <a:avLst/>
          </a:prstGeom>
          <a:noFill/>
          <a:ln>
            <a:noFill/>
          </a:ln>
        </p:spPr>
      </p:pic>
      <p:sp>
        <p:nvSpPr>
          <p:cNvPr id="120" name="Google Shape;120;p23"/>
          <p:cNvSpPr txBox="1"/>
          <p:nvPr/>
        </p:nvSpPr>
        <p:spPr>
          <a:xfrm>
            <a:off x="3958475" y="3983575"/>
            <a:ext cx="3475800" cy="826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2300">
                <a:highlight>
                  <a:schemeClr val="lt1"/>
                </a:highlight>
                <a:latin typeface="Roboto"/>
                <a:ea typeface="Roboto"/>
                <a:cs typeface="Roboto"/>
                <a:sym typeface="Roboto"/>
              </a:rPr>
              <a:t>Unpopular </a:t>
            </a:r>
            <a:r>
              <a:rPr lang="en" sz="2300">
                <a:highlight>
                  <a:schemeClr val="lt1"/>
                </a:highlight>
                <a:latin typeface="Roboto"/>
                <a:ea typeface="Roboto"/>
                <a:cs typeface="Roboto"/>
                <a:sym typeface="Roboto"/>
              </a:rPr>
              <a:t>opinions</a:t>
            </a:r>
            <a:r>
              <a:rPr lang="en" sz="2300">
                <a:highlight>
                  <a:schemeClr val="lt1"/>
                </a:highlight>
                <a:latin typeface="Roboto"/>
                <a:ea typeface="Roboto"/>
                <a:cs typeface="Roboto"/>
                <a:sym typeface="Roboto"/>
              </a:rPr>
              <a:t> with niall horan </a:t>
            </a:r>
            <a:endParaRPr sz="2300">
              <a:highlight>
                <a:schemeClr val="lt1"/>
              </a:highlight>
              <a:latin typeface="Roboto"/>
              <a:ea typeface="Roboto"/>
              <a:cs typeface="Roboto"/>
              <a:sym typeface="Roboto"/>
            </a:endParaRPr>
          </a:p>
        </p:txBody>
      </p:sp>
      <p:pic>
        <p:nvPicPr>
          <p:cNvPr id="121" name="Google Shape;121;p23" title="y2mate.com - jingles_bbc_radio_1_2018_r5xgMGvurfQ.mp3">
            <a:hlinkClick r:id="rId7"/>
          </p:cNvPr>
          <p:cNvPicPr preferRelativeResize="0"/>
          <p:nvPr/>
        </p:nvPicPr>
        <p:blipFill>
          <a:blip r:embed="rId8">
            <a:alphaModFix/>
          </a:blip>
          <a:stretch>
            <a:fillRect/>
          </a:stretch>
        </p:blipFill>
        <p:spPr>
          <a:xfrm>
            <a:off x="7814800" y="1379700"/>
            <a:ext cx="572700" cy="572700"/>
          </a:xfrm>
          <a:prstGeom prst="rect">
            <a:avLst/>
          </a:prstGeom>
          <a:noFill/>
          <a:ln>
            <a:noFill/>
          </a:ln>
        </p:spPr>
      </p:pic>
      <p:pic>
        <p:nvPicPr>
          <p:cNvPr id="122" name="Google Shape;122;p23" title="BBC Radio One1xtra - News Bulletins throughout day (Newsbeat).mp3">
            <a:hlinkClick r:id="rId9"/>
          </p:cNvPr>
          <p:cNvPicPr preferRelativeResize="0"/>
          <p:nvPr/>
        </p:nvPicPr>
        <p:blipFill>
          <a:blip r:embed="rId8">
            <a:alphaModFix/>
          </a:blip>
          <a:stretch>
            <a:fillRect/>
          </a:stretch>
        </p:blipFill>
        <p:spPr>
          <a:xfrm>
            <a:off x="7757050" y="2219575"/>
            <a:ext cx="572700" cy="5727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126" name="Shape 126"/>
        <p:cNvGrpSpPr/>
        <p:nvPr/>
      </p:nvGrpSpPr>
      <p:grpSpPr>
        <a:xfrm>
          <a:off x="0" y="0"/>
          <a:ext cx="0" cy="0"/>
          <a:chOff x="0" y="0"/>
          <a:chExt cx="0" cy="0"/>
        </a:xfrm>
      </p:grpSpPr>
      <p:sp>
        <p:nvSpPr>
          <p:cNvPr id="127" name="Google Shape;127;p24"/>
          <p:cNvSpPr txBox="1"/>
          <p:nvPr>
            <p:ph idx="1" type="body"/>
          </p:nvPr>
        </p:nvSpPr>
        <p:spPr>
          <a:xfrm flipH="1">
            <a:off x="311700" y="713950"/>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sz="6000">
                <a:solidFill>
                  <a:srgbClr val="000000"/>
                </a:solidFill>
                <a:latin typeface="Georgia"/>
                <a:ea typeface="Georgia"/>
                <a:cs typeface="Georgia"/>
                <a:sym typeface="Georgia"/>
              </a:rPr>
              <a:t>Thank you for listening</a:t>
            </a:r>
            <a:endParaRPr sz="6000">
              <a:solidFill>
                <a:srgbClr val="000000"/>
              </a:solidFill>
              <a:latin typeface="Georgia"/>
              <a:ea typeface="Georgia"/>
              <a:cs typeface="Georgia"/>
              <a:sym typeface="Georgia"/>
            </a:endParaRPr>
          </a:p>
          <a:p>
            <a:pPr indent="0" lvl="0" marL="0" rtl="0" algn="ctr">
              <a:spcBef>
                <a:spcPts val="1600"/>
              </a:spcBef>
              <a:spcAft>
                <a:spcPts val="0"/>
              </a:spcAft>
              <a:buNone/>
            </a:pPr>
            <a:r>
              <a:rPr lang="en" sz="6000">
                <a:solidFill>
                  <a:srgbClr val="000000"/>
                </a:solidFill>
                <a:latin typeface="Georgia"/>
                <a:ea typeface="Georgia"/>
                <a:cs typeface="Georgia"/>
                <a:sym typeface="Georgia"/>
              </a:rPr>
              <a:t>&amp;</a:t>
            </a:r>
            <a:endParaRPr sz="6000">
              <a:solidFill>
                <a:srgbClr val="000000"/>
              </a:solidFill>
              <a:latin typeface="Georgia"/>
              <a:ea typeface="Georgia"/>
              <a:cs typeface="Georgia"/>
              <a:sym typeface="Georgia"/>
            </a:endParaRPr>
          </a:p>
          <a:p>
            <a:pPr indent="0" lvl="0" marL="0" rtl="0" algn="ctr">
              <a:spcBef>
                <a:spcPts val="1600"/>
              </a:spcBef>
              <a:spcAft>
                <a:spcPts val="1600"/>
              </a:spcAft>
              <a:buNone/>
            </a:pPr>
            <a:r>
              <a:rPr lang="en" sz="6000">
                <a:solidFill>
                  <a:srgbClr val="000000"/>
                </a:solidFill>
                <a:latin typeface="Georgia"/>
                <a:ea typeface="Georgia"/>
                <a:cs typeface="Georgia"/>
                <a:sym typeface="Georgia"/>
              </a:rPr>
              <a:t>Any questions</a:t>
            </a:r>
            <a:endParaRPr sz="6000">
              <a:solidFill>
                <a:srgbClr val="000000"/>
              </a:solidFill>
              <a:latin typeface="Georgia"/>
              <a:ea typeface="Georgia"/>
              <a:cs typeface="Georgia"/>
              <a:sym typeface="Georg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1">
                                  <p:stCondLst>
                                    <p:cond delay="0"/>
                                  </p:stCondLst>
                                  <p:childTnLst>
                                    <p:set>
                                      <p:cBhvr>
                                        <p:cTn dur="1" fill="hold">
                                          <p:stCondLst>
                                            <p:cond delay="0"/>
                                          </p:stCondLst>
                                        </p:cTn>
                                        <p:tgtEl>
                                          <p:spTgt spid="127"/>
                                        </p:tgtEl>
                                        <p:attrNameLst>
                                          <p:attrName>style.visibility</p:attrName>
                                        </p:attrNameLst>
                                      </p:cBhvr>
                                      <p:to>
                                        <p:strVal val="visible"/>
                                      </p:to>
                                    </p:set>
                                    <p:anim calcmode="lin" valueType="num">
                                      <p:cBhvr additive="base">
                                        <p:cTn dur="1000"/>
                                        <p:tgtEl>
                                          <p:spTgt spid="12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61" name="Shape 61"/>
        <p:cNvGrpSpPr/>
        <p:nvPr/>
      </p:nvGrpSpPr>
      <p:grpSpPr>
        <a:xfrm>
          <a:off x="0" y="0"/>
          <a:ext cx="0" cy="0"/>
          <a:chOff x="0" y="0"/>
          <a:chExt cx="0" cy="0"/>
        </a:xfrm>
      </p:grpSpPr>
      <p:sp>
        <p:nvSpPr>
          <p:cNvPr id="62" name="Google Shape;62;p14"/>
          <p:cNvSpPr txBox="1"/>
          <p:nvPr>
            <p:ph type="title"/>
          </p:nvPr>
        </p:nvSpPr>
        <p:spPr>
          <a:xfrm>
            <a:off x="311700" y="137550"/>
            <a:ext cx="8520600" cy="572700"/>
          </a:xfrm>
          <a:prstGeom prst="rect">
            <a:avLst/>
          </a:prstGeom>
          <a:ln cap="flat" cmpd="sng" w="9525">
            <a:solidFill>
              <a:srgbClr val="D9D9D9"/>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Introduction</a:t>
            </a:r>
            <a:endParaRPr>
              <a:solidFill>
                <a:srgbClr val="000000"/>
              </a:solidFill>
            </a:endParaRPr>
          </a:p>
        </p:txBody>
      </p:sp>
      <p:sp>
        <p:nvSpPr>
          <p:cNvPr id="63" name="Google Shape;63;p14"/>
          <p:cNvSpPr txBox="1"/>
          <p:nvPr>
            <p:ph idx="1" type="body"/>
          </p:nvPr>
        </p:nvSpPr>
        <p:spPr>
          <a:xfrm>
            <a:off x="311700" y="86355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500">
                <a:solidFill>
                  <a:srgbClr val="000000"/>
                </a:solidFill>
              </a:rPr>
              <a:t>Esther Stephenson - Presenter 1</a:t>
            </a:r>
            <a:endParaRPr sz="2500">
              <a:solidFill>
                <a:srgbClr val="000000"/>
              </a:solidFill>
            </a:endParaRPr>
          </a:p>
          <a:p>
            <a:pPr indent="0" lvl="0" marL="0" rtl="0" algn="l">
              <a:spcBef>
                <a:spcPts val="1600"/>
              </a:spcBef>
              <a:spcAft>
                <a:spcPts val="0"/>
              </a:spcAft>
              <a:buNone/>
            </a:pPr>
            <a:r>
              <a:rPr lang="en" sz="2500">
                <a:solidFill>
                  <a:srgbClr val="000000"/>
                </a:solidFill>
              </a:rPr>
              <a:t>Shamiam Arif - Presenter 2 </a:t>
            </a:r>
            <a:endParaRPr sz="2500">
              <a:solidFill>
                <a:srgbClr val="000000"/>
              </a:solidFill>
            </a:endParaRPr>
          </a:p>
          <a:p>
            <a:pPr indent="0" lvl="0" marL="0" rtl="0" algn="l">
              <a:spcBef>
                <a:spcPts val="1600"/>
              </a:spcBef>
              <a:spcAft>
                <a:spcPts val="0"/>
              </a:spcAft>
              <a:buNone/>
            </a:pPr>
            <a:r>
              <a:rPr lang="en" sz="2500">
                <a:solidFill>
                  <a:srgbClr val="000000"/>
                </a:solidFill>
              </a:rPr>
              <a:t>Zoe White - </a:t>
            </a:r>
            <a:r>
              <a:rPr lang="en" sz="2500">
                <a:solidFill>
                  <a:srgbClr val="000000"/>
                </a:solidFill>
              </a:rPr>
              <a:t>Producer</a:t>
            </a:r>
            <a:r>
              <a:rPr lang="en" sz="2500">
                <a:solidFill>
                  <a:srgbClr val="000000"/>
                </a:solidFill>
              </a:rPr>
              <a:t> </a:t>
            </a:r>
            <a:endParaRPr sz="2500">
              <a:solidFill>
                <a:srgbClr val="000000"/>
              </a:solidFill>
            </a:endParaRPr>
          </a:p>
          <a:p>
            <a:pPr indent="0" lvl="0" marL="0" rtl="0" algn="ctr">
              <a:spcBef>
                <a:spcPts val="1600"/>
              </a:spcBef>
              <a:spcAft>
                <a:spcPts val="1600"/>
              </a:spcAft>
              <a:buNone/>
            </a:pPr>
            <a:r>
              <a:rPr lang="en" sz="2500">
                <a:solidFill>
                  <a:srgbClr val="000000"/>
                </a:solidFill>
              </a:rPr>
              <a:t>Hello welcome to our pitch, today we will pitch our radio product to you called </a:t>
            </a:r>
            <a:r>
              <a:rPr lang="en" sz="2500">
                <a:solidFill>
                  <a:srgbClr val="000000"/>
                </a:solidFill>
              </a:rPr>
              <a:t>rush</a:t>
            </a:r>
            <a:r>
              <a:rPr lang="en" sz="2500">
                <a:solidFill>
                  <a:srgbClr val="000000"/>
                </a:solidFill>
              </a:rPr>
              <a:t> hour. This is will be a Drive Time Radio show and we hope that you all we like the idea that we came up with. </a:t>
            </a:r>
            <a:endParaRPr sz="25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Presenters names &amp; Presenter style</a:t>
            </a:r>
            <a:endParaRPr>
              <a:solidFill>
                <a:srgbClr val="000000"/>
              </a:solidFill>
            </a:endParaRPr>
          </a:p>
        </p:txBody>
      </p:sp>
      <p:sp>
        <p:nvSpPr>
          <p:cNvPr id="69" name="Google Shape;69;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Clr>
                <a:srgbClr val="000000"/>
              </a:buClr>
              <a:buSzPts val="1600"/>
              <a:buChar char="★"/>
            </a:pPr>
            <a:r>
              <a:rPr lang="en" sz="1600">
                <a:solidFill>
                  <a:srgbClr val="000000"/>
                </a:solidFill>
              </a:rPr>
              <a:t>We decided that we are going to keep our names the same because we thought that it  would be original and different. </a:t>
            </a:r>
            <a:endParaRPr sz="1600">
              <a:solidFill>
                <a:srgbClr val="000000"/>
              </a:solidFill>
            </a:endParaRPr>
          </a:p>
          <a:p>
            <a:pPr indent="-330200" lvl="0" marL="457200" rtl="0" algn="l">
              <a:spcBef>
                <a:spcPts val="0"/>
              </a:spcBef>
              <a:spcAft>
                <a:spcPts val="0"/>
              </a:spcAft>
              <a:buClr>
                <a:srgbClr val="000000"/>
              </a:buClr>
              <a:buSzPts val="1600"/>
              <a:buChar char="★"/>
            </a:pPr>
            <a:r>
              <a:rPr lang="en" sz="1600">
                <a:solidFill>
                  <a:srgbClr val="000000"/>
                </a:solidFill>
              </a:rPr>
              <a:t>We decided that  Shamiam and I are going to be the presenters </a:t>
            </a:r>
            <a:r>
              <a:rPr lang="en" sz="1600">
                <a:solidFill>
                  <a:srgbClr val="000000"/>
                </a:solidFill>
              </a:rPr>
              <a:t>because</a:t>
            </a:r>
            <a:r>
              <a:rPr lang="en" sz="1600">
                <a:solidFill>
                  <a:srgbClr val="000000"/>
                </a:solidFill>
              </a:rPr>
              <a:t> we are bubbly, funny and energetic</a:t>
            </a:r>
            <a:endParaRPr sz="1600">
              <a:solidFill>
                <a:srgbClr val="000000"/>
              </a:solidFill>
            </a:endParaRPr>
          </a:p>
          <a:p>
            <a:pPr indent="-330200" lvl="0" marL="457200" rtl="0" algn="l">
              <a:spcBef>
                <a:spcPts val="0"/>
              </a:spcBef>
              <a:spcAft>
                <a:spcPts val="0"/>
              </a:spcAft>
              <a:buClr>
                <a:srgbClr val="000000"/>
              </a:buClr>
              <a:buSzPts val="1600"/>
              <a:buChar char="★"/>
            </a:pPr>
            <a:r>
              <a:rPr lang="en" sz="1600">
                <a:solidFill>
                  <a:srgbClr val="000000"/>
                </a:solidFill>
              </a:rPr>
              <a:t>The presenter style that we came up with was that it was going to be: </a:t>
            </a:r>
            <a:endParaRPr sz="1600">
              <a:solidFill>
                <a:srgbClr val="000000"/>
              </a:solidFill>
            </a:endParaRPr>
          </a:p>
          <a:p>
            <a:pPr indent="-330200" lvl="1" marL="914400" rtl="0" algn="l">
              <a:spcBef>
                <a:spcPts val="0"/>
              </a:spcBef>
              <a:spcAft>
                <a:spcPts val="0"/>
              </a:spcAft>
              <a:buClr>
                <a:srgbClr val="000000"/>
              </a:buClr>
              <a:buSzPts val="1600"/>
              <a:buChar char="○"/>
            </a:pPr>
            <a:r>
              <a:rPr lang="en" sz="1600">
                <a:solidFill>
                  <a:srgbClr val="000000"/>
                </a:solidFill>
              </a:rPr>
              <a:t>Energetic because we want those who are going off to work or going out to have energy.</a:t>
            </a:r>
            <a:endParaRPr sz="1600">
              <a:solidFill>
                <a:srgbClr val="000000"/>
              </a:solidFill>
            </a:endParaRPr>
          </a:p>
          <a:p>
            <a:pPr indent="-330200" lvl="1" marL="914400" rtl="0" algn="l">
              <a:spcBef>
                <a:spcPts val="0"/>
              </a:spcBef>
              <a:spcAft>
                <a:spcPts val="0"/>
              </a:spcAft>
              <a:buClr>
                <a:srgbClr val="000000"/>
              </a:buClr>
              <a:buSzPts val="1600"/>
              <a:buChar char="○"/>
            </a:pPr>
            <a:r>
              <a:rPr lang="en" sz="1600">
                <a:solidFill>
                  <a:srgbClr val="000000"/>
                </a:solidFill>
              </a:rPr>
              <a:t>Relaxing and calming b</a:t>
            </a:r>
            <a:r>
              <a:rPr lang="en" sz="1600">
                <a:solidFill>
                  <a:srgbClr val="000000"/>
                </a:solidFill>
              </a:rPr>
              <a:t>ecause</a:t>
            </a:r>
            <a:r>
              <a:rPr lang="en" sz="1600">
                <a:solidFill>
                  <a:srgbClr val="000000"/>
                </a:solidFill>
              </a:rPr>
              <a:t> those who have had a </a:t>
            </a:r>
            <a:r>
              <a:rPr lang="en" sz="1600">
                <a:solidFill>
                  <a:srgbClr val="000000"/>
                </a:solidFill>
              </a:rPr>
              <a:t>stressful</a:t>
            </a:r>
            <a:r>
              <a:rPr lang="en" sz="1600">
                <a:solidFill>
                  <a:srgbClr val="000000"/>
                </a:solidFill>
              </a:rPr>
              <a:t> day would just want to relax and calm down and not think about what caused them to be stressed.</a:t>
            </a:r>
            <a:endParaRPr sz="1600">
              <a:solidFill>
                <a:srgbClr val="000000"/>
              </a:solidFill>
            </a:endParaRPr>
          </a:p>
          <a:p>
            <a:pPr indent="-330200" lvl="1" marL="914400" rtl="0" algn="l">
              <a:spcBef>
                <a:spcPts val="0"/>
              </a:spcBef>
              <a:spcAft>
                <a:spcPts val="0"/>
              </a:spcAft>
              <a:buClr>
                <a:srgbClr val="000000"/>
              </a:buClr>
              <a:buSzPts val="1600"/>
              <a:buChar char="○"/>
            </a:pPr>
            <a:r>
              <a:rPr lang="en" sz="1600">
                <a:solidFill>
                  <a:srgbClr val="000000"/>
                </a:solidFill>
              </a:rPr>
              <a:t>Informal language </a:t>
            </a:r>
            <a:r>
              <a:rPr lang="en" sz="1600">
                <a:solidFill>
                  <a:srgbClr val="000000"/>
                </a:solidFill>
              </a:rPr>
              <a:t>because</a:t>
            </a:r>
            <a:r>
              <a:rPr lang="en" sz="1600">
                <a:solidFill>
                  <a:srgbClr val="000000"/>
                </a:solidFill>
              </a:rPr>
              <a:t> we said that we wanted to create something that they would understand.</a:t>
            </a:r>
            <a:endParaRPr sz="1600">
              <a:solidFill>
                <a:srgbClr val="000000"/>
              </a:solidFill>
            </a:endParaRPr>
          </a:p>
          <a:p>
            <a:pPr indent="-330200" lvl="1" marL="914400" rtl="0" algn="l">
              <a:spcBef>
                <a:spcPts val="0"/>
              </a:spcBef>
              <a:spcAft>
                <a:spcPts val="0"/>
              </a:spcAft>
              <a:buClr>
                <a:srgbClr val="000000"/>
              </a:buClr>
              <a:buSzPts val="1600"/>
              <a:buChar char="○"/>
            </a:pPr>
            <a:r>
              <a:rPr lang="en" sz="1600">
                <a:solidFill>
                  <a:srgbClr val="000000"/>
                </a:solidFill>
              </a:rPr>
              <a:t>Comedy </a:t>
            </a:r>
            <a:r>
              <a:rPr lang="en" sz="1600">
                <a:solidFill>
                  <a:srgbClr val="000000"/>
                </a:solidFill>
              </a:rPr>
              <a:t>because</a:t>
            </a:r>
            <a:r>
              <a:rPr lang="en" sz="1600">
                <a:solidFill>
                  <a:srgbClr val="000000"/>
                </a:solidFill>
              </a:rPr>
              <a:t> everyone likes a good laugh and if people have had a bad day a laugh can brighten their day</a:t>
            </a:r>
            <a:endParaRPr sz="1600">
              <a:solidFill>
                <a:srgbClr val="000000"/>
              </a:solidFill>
            </a:endParaRPr>
          </a:p>
          <a:p>
            <a:pPr indent="0" lvl="0" marL="0" rtl="0" algn="l">
              <a:spcBef>
                <a:spcPts val="1600"/>
              </a:spcBef>
              <a:spcAft>
                <a:spcPts val="0"/>
              </a:spcAft>
              <a:buNone/>
            </a:pPr>
            <a:r>
              <a:t/>
            </a:r>
            <a:endParaRPr>
              <a:solidFill>
                <a:schemeClr val="lt1"/>
              </a:solidFill>
            </a:endParaRPr>
          </a:p>
          <a:p>
            <a:pPr indent="0" lvl="0" marL="457200" rtl="0" algn="l">
              <a:spcBef>
                <a:spcPts val="1600"/>
              </a:spcBef>
              <a:spcAft>
                <a:spcPts val="1600"/>
              </a:spcAft>
              <a:buNone/>
            </a:pPr>
            <a:r>
              <a:t/>
            </a:r>
            <a:endParaRPr>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73" name="Shape 73"/>
        <p:cNvGrpSpPr/>
        <p:nvPr/>
      </p:nvGrpSpPr>
      <p:grpSpPr>
        <a:xfrm>
          <a:off x="0" y="0"/>
          <a:ext cx="0" cy="0"/>
          <a:chOff x="0" y="0"/>
          <a:chExt cx="0" cy="0"/>
        </a:xfrm>
      </p:grpSpPr>
      <p:sp>
        <p:nvSpPr>
          <p:cNvPr id="74" name="Google Shape;74;p16"/>
          <p:cNvSpPr txBox="1"/>
          <p:nvPr>
            <p:ph type="title"/>
          </p:nvPr>
        </p:nvSpPr>
        <p:spPr>
          <a:xfrm>
            <a:off x="311700" y="2907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The demands of the Barnfield remit</a:t>
            </a:r>
            <a:endParaRPr>
              <a:solidFill>
                <a:srgbClr val="000000"/>
              </a:solidFill>
            </a:endParaRPr>
          </a:p>
        </p:txBody>
      </p:sp>
      <p:sp>
        <p:nvSpPr>
          <p:cNvPr id="75" name="Google Shape;75;p16"/>
          <p:cNvSpPr txBox="1"/>
          <p:nvPr>
            <p:ph idx="1" type="body"/>
          </p:nvPr>
        </p:nvSpPr>
        <p:spPr>
          <a:xfrm>
            <a:off x="0" y="863400"/>
            <a:ext cx="9144000" cy="42801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Char char="★"/>
            </a:pPr>
            <a:r>
              <a:rPr lang="en">
                <a:solidFill>
                  <a:srgbClr val="000000"/>
                </a:solidFill>
              </a:rPr>
              <a:t>The barnfield remit says that our radio show must contain these things:</a:t>
            </a:r>
            <a:endParaRPr>
              <a:solidFill>
                <a:srgbClr val="000000"/>
              </a:solidFill>
            </a:endParaRPr>
          </a:p>
          <a:p>
            <a:pPr indent="-342900" lvl="1" marL="914400" rtl="0" algn="l">
              <a:spcBef>
                <a:spcPts val="0"/>
              </a:spcBef>
              <a:spcAft>
                <a:spcPts val="0"/>
              </a:spcAft>
              <a:buClr>
                <a:srgbClr val="000000"/>
              </a:buClr>
              <a:buSzPts val="1800"/>
              <a:buChar char="○"/>
            </a:pPr>
            <a:r>
              <a:rPr lang="en" sz="1800">
                <a:solidFill>
                  <a:srgbClr val="000000"/>
                </a:solidFill>
              </a:rPr>
              <a:t>A</a:t>
            </a:r>
            <a:r>
              <a:rPr lang="en" sz="1800">
                <a:solidFill>
                  <a:srgbClr val="000000"/>
                </a:solidFill>
              </a:rPr>
              <a:t> distinctive mix of contemporary music and speech. Speech to music ratio is 70% to 30% for a</a:t>
            </a:r>
            <a:r>
              <a:rPr lang="en" sz="1800">
                <a:solidFill>
                  <a:srgbClr val="000000"/>
                </a:solidFill>
              </a:rPr>
              <a:t>ll shows.  </a:t>
            </a:r>
            <a:endParaRPr sz="1800">
              <a:solidFill>
                <a:srgbClr val="000000"/>
              </a:solidFill>
            </a:endParaRPr>
          </a:p>
          <a:p>
            <a:pPr indent="-342900" lvl="1" marL="914400" rtl="0" algn="l">
              <a:spcBef>
                <a:spcPts val="0"/>
              </a:spcBef>
              <a:spcAft>
                <a:spcPts val="0"/>
              </a:spcAft>
              <a:buClr>
                <a:srgbClr val="000000"/>
              </a:buClr>
              <a:buSzPts val="1800"/>
              <a:buChar char="○"/>
            </a:pPr>
            <a:r>
              <a:rPr lang="en" sz="1800">
                <a:solidFill>
                  <a:srgbClr val="000000"/>
                </a:solidFill>
              </a:rPr>
              <a:t>They must be </a:t>
            </a:r>
            <a:r>
              <a:rPr lang="en" sz="1800">
                <a:solidFill>
                  <a:srgbClr val="000000"/>
                </a:solidFill>
              </a:rPr>
              <a:t>high quality, original, innovative and engaging, expose listeners to new and sometimes challenging material, </a:t>
            </a:r>
            <a:r>
              <a:rPr lang="en" sz="1800">
                <a:solidFill>
                  <a:srgbClr val="000000"/>
                </a:solidFill>
              </a:rPr>
              <a:t>it should</a:t>
            </a:r>
            <a:r>
              <a:rPr lang="en" sz="1800">
                <a:solidFill>
                  <a:srgbClr val="000000"/>
                </a:solidFill>
              </a:rPr>
              <a:t> reflect a diverse range of </a:t>
            </a:r>
            <a:r>
              <a:rPr lang="en" sz="1800">
                <a:solidFill>
                  <a:srgbClr val="000000"/>
                </a:solidFill>
              </a:rPr>
              <a:t>new and UK </a:t>
            </a:r>
            <a:endParaRPr sz="1800">
              <a:solidFill>
                <a:srgbClr val="000000"/>
              </a:solidFill>
            </a:endParaRPr>
          </a:p>
          <a:p>
            <a:pPr indent="-342900" lvl="1" marL="914400" rtl="0" algn="l">
              <a:spcBef>
                <a:spcPts val="0"/>
              </a:spcBef>
              <a:spcAft>
                <a:spcPts val="0"/>
              </a:spcAft>
              <a:buClr>
                <a:srgbClr val="000000"/>
              </a:buClr>
              <a:buSzPts val="1800"/>
              <a:buChar char="○"/>
            </a:pPr>
            <a:r>
              <a:rPr lang="en" sz="1800">
                <a:solidFill>
                  <a:srgbClr val="000000"/>
                </a:solidFill>
              </a:rPr>
              <a:t>offer a mix of music,news, information and entertainment relevant to their schedule. The schedule for the entire day should be outlined so audiences know what is up Programmes should encourage its listeners to take part in local activities. . Adverts must be played every 15 minutes for a maximum of 30 seconds. </a:t>
            </a:r>
            <a:endParaRPr sz="1800">
              <a:solidFill>
                <a:srgbClr val="000000"/>
              </a:solidFill>
            </a:endParaRPr>
          </a:p>
          <a:p>
            <a:pPr indent="-342900" lvl="1" marL="914400" rtl="0" algn="l">
              <a:spcBef>
                <a:spcPts val="0"/>
              </a:spcBef>
              <a:spcAft>
                <a:spcPts val="0"/>
              </a:spcAft>
              <a:buClr>
                <a:srgbClr val="000000"/>
              </a:buClr>
              <a:buSzPts val="1800"/>
              <a:buChar char="○"/>
            </a:pPr>
            <a:r>
              <a:rPr lang="en" sz="1800">
                <a:solidFill>
                  <a:srgbClr val="000000"/>
                </a:solidFill>
              </a:rPr>
              <a:t> Its target audience is 16-21 year olds and it should also provide some program</a:t>
            </a:r>
            <a:r>
              <a:rPr lang="en" sz="1800">
                <a:solidFill>
                  <a:srgbClr val="000000"/>
                </a:solidFill>
              </a:rPr>
              <a:t>ming for younger teenagers (13-15.) </a:t>
            </a:r>
            <a:endParaRPr sz="18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Meeting the target audience needs</a:t>
            </a:r>
            <a:endParaRPr>
              <a:solidFill>
                <a:srgbClr val="000000"/>
              </a:solidFill>
            </a:endParaRPr>
          </a:p>
        </p:txBody>
      </p:sp>
      <p:sp>
        <p:nvSpPr>
          <p:cNvPr id="81" name="Google Shape;81;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Char char="★"/>
            </a:pPr>
            <a:r>
              <a:rPr lang="en">
                <a:solidFill>
                  <a:srgbClr val="000000"/>
                </a:solidFill>
              </a:rPr>
              <a:t>We decided that we are going to have third target audiences:</a:t>
            </a:r>
            <a:endParaRPr>
              <a:solidFill>
                <a:srgbClr val="000000"/>
              </a:solidFill>
            </a:endParaRPr>
          </a:p>
          <a:p>
            <a:pPr indent="-342900" lvl="1" marL="914400" rtl="0" algn="l">
              <a:spcBef>
                <a:spcPts val="0"/>
              </a:spcBef>
              <a:spcAft>
                <a:spcPts val="0"/>
              </a:spcAft>
              <a:buClr>
                <a:srgbClr val="000000"/>
              </a:buClr>
              <a:buSzPts val="1800"/>
              <a:buChar char="○"/>
            </a:pPr>
            <a:r>
              <a:rPr lang="en" sz="1800">
                <a:solidFill>
                  <a:srgbClr val="000000"/>
                </a:solidFill>
              </a:rPr>
              <a:t>Primary audience : 16 to 21 year old </a:t>
            </a:r>
            <a:endParaRPr sz="1800">
              <a:solidFill>
                <a:srgbClr val="000000"/>
              </a:solidFill>
            </a:endParaRPr>
          </a:p>
          <a:p>
            <a:pPr indent="-342900" lvl="1" marL="914400" rtl="0" algn="l">
              <a:spcBef>
                <a:spcPts val="0"/>
              </a:spcBef>
              <a:spcAft>
                <a:spcPts val="0"/>
              </a:spcAft>
              <a:buClr>
                <a:srgbClr val="000000"/>
              </a:buClr>
              <a:buSzPts val="1800"/>
              <a:buChar char="○"/>
            </a:pPr>
            <a:r>
              <a:rPr lang="en" sz="1800">
                <a:solidFill>
                  <a:srgbClr val="000000"/>
                </a:solidFill>
              </a:rPr>
              <a:t>Secondary audiences: 13 to 15 year old  </a:t>
            </a:r>
            <a:endParaRPr sz="1800">
              <a:solidFill>
                <a:srgbClr val="000000"/>
              </a:solidFill>
            </a:endParaRPr>
          </a:p>
          <a:p>
            <a:pPr indent="-342900" lvl="1" marL="914400" rtl="0" algn="l">
              <a:spcBef>
                <a:spcPts val="0"/>
              </a:spcBef>
              <a:spcAft>
                <a:spcPts val="0"/>
              </a:spcAft>
              <a:buClr>
                <a:srgbClr val="000000"/>
              </a:buClr>
              <a:buSzPts val="1800"/>
              <a:buChar char="○"/>
            </a:pPr>
            <a:r>
              <a:rPr lang="en" sz="1800">
                <a:solidFill>
                  <a:srgbClr val="000000"/>
                </a:solidFill>
              </a:rPr>
              <a:t>Tertiary audiences: 21 and older </a:t>
            </a:r>
            <a:endParaRPr sz="1800">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For Primary audiences, we will be talking about the social awareness topic (mental health) as we think that this will touches the audiences.</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For the secondary audiences,  in one of your topics (film and TV) we are going to talking about a film under the age of 15 so they can watch it in the cinema</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For the tertiary audiences, we will be talking about the news and this interesting for this audiences.  </a:t>
            </a:r>
            <a:endParaRPr sz="18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85" name="Shape 85"/>
        <p:cNvGrpSpPr/>
        <p:nvPr/>
      </p:nvGrpSpPr>
      <p:grpSpPr>
        <a:xfrm>
          <a:off x="0" y="0"/>
          <a:ext cx="0" cy="0"/>
          <a:chOff x="0" y="0"/>
          <a:chExt cx="0" cy="0"/>
        </a:xfrm>
      </p:grpSpPr>
      <p:sp>
        <p:nvSpPr>
          <p:cNvPr id="86" name="Google Shape;86;p18"/>
          <p:cNvSpPr txBox="1"/>
          <p:nvPr>
            <p:ph type="title"/>
          </p:nvPr>
        </p:nvSpPr>
        <p:spPr>
          <a:xfrm>
            <a:off x="311700" y="4120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Station and program content</a:t>
            </a:r>
            <a:endParaRPr>
              <a:solidFill>
                <a:srgbClr val="000000"/>
              </a:solidFill>
            </a:endParaRPr>
          </a:p>
        </p:txBody>
      </p:sp>
      <p:sp>
        <p:nvSpPr>
          <p:cNvPr id="87" name="Google Shape;87;p18"/>
          <p:cNvSpPr txBox="1"/>
          <p:nvPr>
            <p:ph idx="1" type="body"/>
          </p:nvPr>
        </p:nvSpPr>
        <p:spPr>
          <a:xfrm>
            <a:off x="311700" y="1194400"/>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Char char="★"/>
            </a:pPr>
            <a:r>
              <a:rPr lang="en">
                <a:solidFill>
                  <a:srgbClr val="000000"/>
                </a:solidFill>
              </a:rPr>
              <a:t>The content that will be on the radio show is</a:t>
            </a:r>
            <a:r>
              <a:rPr lang="en">
                <a:solidFill>
                  <a:srgbClr val="000000"/>
                </a:solidFill>
              </a:rPr>
              <a:t>:</a:t>
            </a:r>
            <a:endParaRPr>
              <a:solidFill>
                <a:srgbClr val="000000"/>
              </a:solidFill>
            </a:endParaRPr>
          </a:p>
          <a:p>
            <a:pPr indent="-342900" lvl="1" marL="914400" rtl="0" algn="l">
              <a:spcBef>
                <a:spcPts val="0"/>
              </a:spcBef>
              <a:spcAft>
                <a:spcPts val="0"/>
              </a:spcAft>
              <a:buClr>
                <a:srgbClr val="000000"/>
              </a:buClr>
              <a:buSzPts val="1800"/>
              <a:buChar char="○"/>
            </a:pPr>
            <a:r>
              <a:rPr lang="en" sz="1800">
                <a:solidFill>
                  <a:srgbClr val="000000"/>
                </a:solidFill>
              </a:rPr>
              <a:t>The topics: Film and TV, Gossip, Debate, Entertainment</a:t>
            </a:r>
            <a:endParaRPr>
              <a:solidFill>
                <a:srgbClr val="000000"/>
              </a:solidFill>
            </a:endParaRPr>
          </a:p>
          <a:p>
            <a:pPr indent="-342900" lvl="0" marL="457200" rtl="0" algn="l">
              <a:spcBef>
                <a:spcPts val="0"/>
              </a:spcBef>
              <a:spcAft>
                <a:spcPts val="0"/>
              </a:spcAft>
              <a:buClr>
                <a:srgbClr val="000000"/>
              </a:buClr>
              <a:buSzPts val="1800"/>
              <a:buChar char="★"/>
            </a:pPr>
            <a:r>
              <a:rPr lang="en" sz="1800">
                <a:solidFill>
                  <a:srgbClr val="000000"/>
                </a:solidFill>
              </a:rPr>
              <a:t>The social awareness topic is:</a:t>
            </a:r>
            <a:endParaRPr sz="1800">
              <a:solidFill>
                <a:srgbClr val="000000"/>
              </a:solidFill>
            </a:endParaRPr>
          </a:p>
          <a:p>
            <a:pPr indent="-342900" lvl="1" marL="914400" rtl="0" algn="l">
              <a:spcBef>
                <a:spcPts val="0"/>
              </a:spcBef>
              <a:spcAft>
                <a:spcPts val="0"/>
              </a:spcAft>
              <a:buClr>
                <a:srgbClr val="000000"/>
              </a:buClr>
              <a:buSzPts val="1800"/>
              <a:buChar char="○"/>
            </a:pPr>
            <a:r>
              <a:rPr lang="en" sz="1800">
                <a:solidFill>
                  <a:srgbClr val="000000"/>
                </a:solidFill>
              </a:rPr>
              <a:t>Mental health: types, facts, how to look after yourself and to get help from others</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There will be two segment of new: short bullies and long stories</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For the Film and TV we will be talking about our favorite shows/film and making reviews on the upcoming film</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For the Gossip we will be talking about celebrities, awards, </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For the debate we will be talking about knife crime and how they affect us as young people and we will go into more detail about.</a:t>
            </a:r>
            <a:endParaRPr>
              <a:solidFill>
                <a:srgbClr val="000000"/>
              </a:solidFill>
            </a:endParaRPr>
          </a:p>
          <a:p>
            <a:pPr indent="0" lvl="0" marL="1371600" rtl="0" algn="l">
              <a:spcBef>
                <a:spcPts val="1600"/>
              </a:spcBef>
              <a:spcAft>
                <a:spcPts val="0"/>
              </a:spcAft>
              <a:buNone/>
            </a:pPr>
            <a:r>
              <a:t/>
            </a:r>
            <a:endParaRPr>
              <a:solidFill>
                <a:srgbClr val="000000"/>
              </a:solidFill>
            </a:endParaRPr>
          </a:p>
          <a:p>
            <a:pPr indent="0" lvl="0" marL="457200" rtl="0" algn="l">
              <a:spcBef>
                <a:spcPts val="1600"/>
              </a:spcBef>
              <a:spcAft>
                <a:spcPts val="0"/>
              </a:spcAft>
              <a:buNone/>
            </a:pPr>
            <a:r>
              <a:t/>
            </a:r>
            <a:endParaRPr>
              <a:solidFill>
                <a:srgbClr val="000000"/>
              </a:solidFill>
            </a:endParaRPr>
          </a:p>
          <a:p>
            <a:pPr indent="0" lvl="0" marL="0" rtl="0" algn="l">
              <a:spcBef>
                <a:spcPts val="1600"/>
              </a:spcBef>
              <a:spcAft>
                <a:spcPts val="1600"/>
              </a:spcAft>
              <a:buNone/>
            </a:pPr>
            <a:r>
              <a:t/>
            </a:r>
            <a:endParaRPr>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91" name="Shape 91"/>
        <p:cNvGrpSpPr/>
        <p:nvPr/>
      </p:nvGrpSpPr>
      <p:grpSpPr>
        <a:xfrm>
          <a:off x="0" y="0"/>
          <a:ext cx="0" cy="0"/>
          <a:chOff x="0" y="0"/>
          <a:chExt cx="0" cy="0"/>
        </a:xfrm>
      </p:grpSpPr>
      <p:sp>
        <p:nvSpPr>
          <p:cNvPr id="92" name="Google Shape;92;p19"/>
          <p:cNvSpPr txBox="1"/>
          <p:nvPr>
            <p:ph type="title"/>
          </p:nvPr>
        </p:nvSpPr>
        <p:spPr>
          <a:xfrm>
            <a:off x="311700" y="1371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Outline your running order</a:t>
            </a:r>
            <a:endParaRPr>
              <a:solidFill>
                <a:srgbClr val="000000"/>
              </a:solidFill>
            </a:endParaRPr>
          </a:p>
        </p:txBody>
      </p:sp>
      <p:sp>
        <p:nvSpPr>
          <p:cNvPr id="93" name="Google Shape;93;p19"/>
          <p:cNvSpPr txBox="1"/>
          <p:nvPr>
            <p:ph idx="1" type="body"/>
          </p:nvPr>
        </p:nvSpPr>
        <p:spPr>
          <a:xfrm>
            <a:off x="311700" y="709800"/>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Char char="★"/>
            </a:pPr>
            <a:r>
              <a:rPr lang="en">
                <a:solidFill>
                  <a:srgbClr val="000000"/>
                </a:solidFill>
              </a:rPr>
              <a:t>At the </a:t>
            </a:r>
            <a:r>
              <a:rPr lang="en">
                <a:solidFill>
                  <a:srgbClr val="000000"/>
                </a:solidFill>
              </a:rPr>
              <a:t>beginning</a:t>
            </a:r>
            <a:r>
              <a:rPr lang="en">
                <a:solidFill>
                  <a:srgbClr val="000000"/>
                </a:solidFill>
              </a:rPr>
              <a:t> we are going to play the station ident and then it is going into the topic of entertainment.</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After </a:t>
            </a:r>
            <a:r>
              <a:rPr lang="en">
                <a:solidFill>
                  <a:srgbClr val="000000"/>
                </a:solidFill>
              </a:rPr>
              <a:t>entertainment</a:t>
            </a:r>
            <a:r>
              <a:rPr lang="en">
                <a:solidFill>
                  <a:srgbClr val="000000"/>
                </a:solidFill>
              </a:rPr>
              <a:t> we </a:t>
            </a:r>
            <a:r>
              <a:rPr lang="en">
                <a:solidFill>
                  <a:srgbClr val="000000"/>
                </a:solidFill>
              </a:rPr>
              <a:t>thought</a:t>
            </a:r>
            <a:r>
              <a:rPr lang="en">
                <a:solidFill>
                  <a:srgbClr val="000000"/>
                </a:solidFill>
              </a:rPr>
              <a:t> that we can do a competition that is a quiz of trivia questions and </a:t>
            </a:r>
            <a:r>
              <a:rPr lang="en">
                <a:solidFill>
                  <a:srgbClr val="000000"/>
                </a:solidFill>
              </a:rPr>
              <a:t>throughout</a:t>
            </a:r>
            <a:r>
              <a:rPr lang="en">
                <a:solidFill>
                  <a:srgbClr val="000000"/>
                </a:solidFill>
              </a:rPr>
              <a:t> the show we are going to have calls in at  different points during the show.</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After the competition we thought that we could go into film and tv </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After talking about film and Tv we are going to go into our social awareness topic. </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We said that we wanted to go into a debate of knife crime.</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At the end we said we can end on celebrity gossip.</a:t>
            </a:r>
            <a:endParaRPr>
              <a:solidFill>
                <a:srgbClr val="000000"/>
              </a:solidFill>
            </a:endParaRPr>
          </a:p>
          <a:p>
            <a:pPr indent="0" lvl="0" marL="457200" rtl="0" algn="l">
              <a:spcBef>
                <a:spcPts val="1600"/>
              </a:spcBef>
              <a:spcAft>
                <a:spcPts val="1600"/>
              </a:spcAft>
              <a:buNone/>
            </a:pPr>
            <a:r>
              <a:t/>
            </a:r>
            <a:endParaRPr sz="170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97" name="Shape 97"/>
        <p:cNvGrpSpPr/>
        <p:nvPr/>
      </p:nvGrpSpPr>
      <p:grpSpPr>
        <a:xfrm>
          <a:off x="0" y="0"/>
          <a:ext cx="0" cy="0"/>
          <a:chOff x="0" y="0"/>
          <a:chExt cx="0" cy="0"/>
        </a:xfrm>
      </p:grpSpPr>
      <p:sp>
        <p:nvSpPr>
          <p:cNvPr id="98" name="Google Shape;98;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Outline your running Order</a:t>
            </a:r>
            <a:endParaRPr>
              <a:solidFill>
                <a:srgbClr val="000000"/>
              </a:solidFill>
            </a:endParaRPr>
          </a:p>
        </p:txBody>
      </p:sp>
      <p:sp>
        <p:nvSpPr>
          <p:cNvPr id="99" name="Google Shape;99;p20"/>
          <p:cNvSpPr txBox="1"/>
          <p:nvPr>
            <p:ph idx="1" type="body"/>
          </p:nvPr>
        </p:nvSpPr>
        <p:spPr>
          <a:xfrm>
            <a:off x="311700" y="1179675"/>
            <a:ext cx="8520600" cy="3416400"/>
          </a:xfrm>
          <a:prstGeom prst="rect">
            <a:avLst/>
          </a:prstGeom>
        </p:spPr>
        <p:txBody>
          <a:bodyPr anchorCtr="0" anchor="t" bIns="91425" lIns="91425" spcFirstLastPara="1" rIns="91425" wrap="square" tIns="91425">
            <a:noAutofit/>
          </a:bodyPr>
          <a:lstStyle/>
          <a:p>
            <a:pPr indent="-368300" lvl="0" marL="457200" rtl="0" algn="l">
              <a:spcBef>
                <a:spcPts val="0"/>
              </a:spcBef>
              <a:spcAft>
                <a:spcPts val="0"/>
              </a:spcAft>
              <a:buClr>
                <a:srgbClr val="000000"/>
              </a:buClr>
              <a:buSzPts val="2200"/>
              <a:buChar char="★"/>
            </a:pPr>
            <a:r>
              <a:rPr lang="en" sz="2200">
                <a:solidFill>
                  <a:srgbClr val="000000"/>
                </a:solidFill>
              </a:rPr>
              <a:t>Each topic will last 5- 10 minutes long.</a:t>
            </a:r>
            <a:endParaRPr sz="2200">
              <a:solidFill>
                <a:srgbClr val="000000"/>
              </a:solidFill>
            </a:endParaRPr>
          </a:p>
          <a:p>
            <a:pPr indent="-368300" lvl="0" marL="457200" rtl="0" algn="l">
              <a:spcBef>
                <a:spcPts val="0"/>
              </a:spcBef>
              <a:spcAft>
                <a:spcPts val="0"/>
              </a:spcAft>
              <a:buClr>
                <a:srgbClr val="000000"/>
              </a:buClr>
              <a:buSzPts val="2200"/>
              <a:buChar char="★"/>
            </a:pPr>
            <a:r>
              <a:rPr lang="en" sz="2200">
                <a:solidFill>
                  <a:srgbClr val="000000"/>
                </a:solidFill>
              </a:rPr>
              <a:t>We will place the first news bulletin 15 minutes into the show it will last 30 seconds long. The second news bulletin will be 45 minutes into the show, it will last for 1 minute.</a:t>
            </a:r>
            <a:endParaRPr sz="2200">
              <a:solidFill>
                <a:srgbClr val="000000"/>
              </a:solidFill>
            </a:endParaRPr>
          </a:p>
          <a:p>
            <a:pPr indent="-368300" lvl="0" marL="457200" rtl="0" algn="l">
              <a:spcBef>
                <a:spcPts val="0"/>
              </a:spcBef>
              <a:spcAft>
                <a:spcPts val="0"/>
              </a:spcAft>
              <a:buClr>
                <a:srgbClr val="000000"/>
              </a:buClr>
              <a:buSzPts val="2200"/>
              <a:buChar char="★"/>
            </a:pPr>
            <a:r>
              <a:rPr lang="en" sz="2200">
                <a:solidFill>
                  <a:srgbClr val="000000"/>
                </a:solidFill>
              </a:rPr>
              <a:t>The adverts will play every 15 minutes they will last 30 seconds long.</a:t>
            </a:r>
            <a:endParaRPr sz="2200">
              <a:solidFill>
                <a:srgbClr val="000000"/>
              </a:solidFill>
            </a:endParaRPr>
          </a:p>
          <a:p>
            <a:pPr indent="-368300" lvl="0" marL="457200" rtl="0" algn="l">
              <a:spcBef>
                <a:spcPts val="0"/>
              </a:spcBef>
              <a:spcAft>
                <a:spcPts val="0"/>
              </a:spcAft>
              <a:buClr>
                <a:srgbClr val="000000"/>
              </a:buClr>
              <a:buSzPts val="2200"/>
              <a:buChar char="★"/>
            </a:pPr>
            <a:r>
              <a:rPr lang="en" sz="2200">
                <a:solidFill>
                  <a:srgbClr val="000000"/>
                </a:solidFill>
              </a:rPr>
              <a:t>Music will be played in different areas of the show.</a:t>
            </a:r>
            <a:endParaRPr sz="22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D9D9D9"/>
        </a:solidFill>
      </p:bgPr>
    </p:bg>
    <p:spTree>
      <p:nvGrpSpPr>
        <p:cNvPr id="103" name="Shape 103"/>
        <p:cNvGrpSpPr/>
        <p:nvPr/>
      </p:nvGrpSpPr>
      <p:grpSpPr>
        <a:xfrm>
          <a:off x="0" y="0"/>
          <a:ext cx="0" cy="0"/>
          <a:chOff x="0" y="0"/>
          <a:chExt cx="0" cy="0"/>
        </a:xfrm>
      </p:grpSpPr>
      <p:sp>
        <p:nvSpPr>
          <p:cNvPr id="104" name="Google Shape;104;p21"/>
          <p:cNvSpPr txBox="1"/>
          <p:nvPr>
            <p:ph type="title"/>
          </p:nvPr>
        </p:nvSpPr>
        <p:spPr>
          <a:xfrm>
            <a:off x="311700" y="2998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Program</a:t>
            </a:r>
            <a:r>
              <a:rPr lang="en">
                <a:solidFill>
                  <a:srgbClr val="000000"/>
                </a:solidFill>
              </a:rPr>
              <a:t> and </a:t>
            </a:r>
            <a:r>
              <a:rPr lang="en">
                <a:solidFill>
                  <a:srgbClr val="000000"/>
                </a:solidFill>
              </a:rPr>
              <a:t>Station</a:t>
            </a:r>
            <a:r>
              <a:rPr lang="en">
                <a:solidFill>
                  <a:srgbClr val="000000"/>
                </a:solidFill>
              </a:rPr>
              <a:t> idents</a:t>
            </a:r>
            <a:endParaRPr>
              <a:solidFill>
                <a:srgbClr val="000000"/>
              </a:solidFill>
            </a:endParaRPr>
          </a:p>
        </p:txBody>
      </p:sp>
      <p:sp>
        <p:nvSpPr>
          <p:cNvPr id="105" name="Google Shape;105;p21"/>
          <p:cNvSpPr txBox="1"/>
          <p:nvPr>
            <p:ph idx="1" type="body"/>
          </p:nvPr>
        </p:nvSpPr>
        <p:spPr>
          <a:xfrm>
            <a:off x="311700" y="863550"/>
            <a:ext cx="8520600" cy="3416400"/>
          </a:xfrm>
          <a:prstGeom prst="rect">
            <a:avLst/>
          </a:prstGeom>
        </p:spPr>
        <p:txBody>
          <a:bodyPr anchorCtr="0" anchor="t" bIns="91425" lIns="91425" spcFirstLastPara="1" rIns="91425" wrap="square" tIns="91425">
            <a:noAutofit/>
          </a:bodyPr>
          <a:lstStyle/>
          <a:p>
            <a:pPr indent="-387350" lvl="0" marL="457200" rtl="0" algn="l">
              <a:spcBef>
                <a:spcPts val="0"/>
              </a:spcBef>
              <a:spcAft>
                <a:spcPts val="0"/>
              </a:spcAft>
              <a:buClr>
                <a:srgbClr val="000000"/>
              </a:buClr>
              <a:buSzPts val="2500"/>
              <a:buChar char="★"/>
            </a:pPr>
            <a:r>
              <a:rPr lang="en" sz="2500">
                <a:solidFill>
                  <a:srgbClr val="000000"/>
                </a:solidFill>
              </a:rPr>
              <a:t>Idents are going to have upbeat and happy music as it will play when </a:t>
            </a:r>
            <a:r>
              <a:rPr lang="en" sz="2500">
                <a:solidFill>
                  <a:srgbClr val="000000"/>
                </a:solidFill>
              </a:rPr>
              <a:t>people are driving home and to school this will cheer them up </a:t>
            </a:r>
            <a:endParaRPr sz="2500">
              <a:solidFill>
                <a:srgbClr val="000000"/>
              </a:solidFill>
            </a:endParaRPr>
          </a:p>
          <a:p>
            <a:pPr indent="-387350" lvl="0" marL="457200" rtl="0" algn="l">
              <a:spcBef>
                <a:spcPts val="0"/>
              </a:spcBef>
              <a:spcAft>
                <a:spcPts val="0"/>
              </a:spcAft>
              <a:buClr>
                <a:srgbClr val="000000"/>
              </a:buClr>
              <a:buSzPts val="2500"/>
              <a:buChar char="★"/>
            </a:pPr>
            <a:r>
              <a:rPr lang="en" sz="2500">
                <a:solidFill>
                  <a:srgbClr val="000000"/>
                </a:solidFill>
              </a:rPr>
              <a:t>We will add idents about the Competitions and the news and our social awareness so audience knows what is going on in the show.</a:t>
            </a:r>
            <a:endParaRPr sz="2500">
              <a:solidFill>
                <a:srgbClr val="000000"/>
              </a:solidFill>
            </a:endParaRPr>
          </a:p>
          <a:p>
            <a:pPr indent="-387350" lvl="0" marL="457200" rtl="0" algn="l">
              <a:spcBef>
                <a:spcPts val="0"/>
              </a:spcBef>
              <a:spcAft>
                <a:spcPts val="0"/>
              </a:spcAft>
              <a:buClr>
                <a:srgbClr val="000000"/>
              </a:buClr>
              <a:buSzPts val="2500"/>
              <a:buChar char="★"/>
            </a:pPr>
            <a:r>
              <a:rPr lang="en" sz="2500">
                <a:solidFill>
                  <a:srgbClr val="000000"/>
                </a:solidFill>
              </a:rPr>
              <a:t>We also have some at the start so people know what radio station is, and have this indent after the songs so the listeners always know what the radio is.</a:t>
            </a:r>
            <a:endParaRPr sz="2500">
              <a:solidFill>
                <a:srgbClr val="000000"/>
              </a:solidFill>
            </a:endParaRPr>
          </a:p>
          <a:p>
            <a:pPr indent="0" lvl="0" marL="0" rtl="0" algn="l">
              <a:spcBef>
                <a:spcPts val="160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